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de-DE"/>
              <a:t>Titelmasterformat durch Klicken bearbeiten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nchor="ct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de-DE"/>
              <a:t>Titelmasterformat durch Klicken bearbeiten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de-DE"/>
              <a:t>Titelmasterformat durch Klicken bearbeiten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de-DE"/>
              <a:t>Titelmasterformat durch Klicken bearbeiten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10/26/2016</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pPr algn="ctr"/>
            <a:r>
              <a:rPr lang="de-DE" dirty="0"/>
              <a:t>Maintenance</a:t>
            </a:r>
            <a:br>
              <a:rPr lang="de-DE" dirty="0"/>
            </a:br>
            <a:r>
              <a:rPr lang="de-DE" dirty="0" err="1"/>
              <a:t>Lubrication</a:t>
            </a:r>
            <a:br>
              <a:rPr lang="de-DE" dirty="0"/>
            </a:br>
            <a:endParaRPr lang="de-DE" dirty="0"/>
          </a:p>
        </p:txBody>
      </p:sp>
      <p:sp>
        <p:nvSpPr>
          <p:cNvPr id="3" name="Untertitel 2"/>
          <p:cNvSpPr>
            <a:spLocks noGrp="1"/>
          </p:cNvSpPr>
          <p:nvPr>
            <p:ph type="subTitle" idx="1"/>
          </p:nvPr>
        </p:nvSpPr>
        <p:spPr/>
        <p:txBody>
          <a:bodyPr/>
          <a:lstStyle/>
          <a:p>
            <a:pPr algn="ctr"/>
            <a:r>
              <a:rPr lang="de-DE" dirty="0" err="1"/>
              <a:t>Lubrication</a:t>
            </a:r>
            <a:r>
              <a:rPr lang="de-DE" dirty="0"/>
              <a:t> </a:t>
            </a:r>
            <a:r>
              <a:rPr lang="de-DE" dirty="0" err="1"/>
              <a:t>is</a:t>
            </a:r>
            <a:r>
              <a:rPr lang="de-DE" dirty="0"/>
              <a:t> </a:t>
            </a:r>
            <a:r>
              <a:rPr lang="de-DE" dirty="0" err="1"/>
              <a:t>important</a:t>
            </a:r>
            <a:endParaRPr lang="de-DE" dirty="0"/>
          </a:p>
          <a:p>
            <a:pPr algn="ctr"/>
            <a:endParaRPr lang="de-DE" dirty="0"/>
          </a:p>
        </p:txBody>
      </p:sp>
    </p:spTree>
    <p:extLst>
      <p:ext uri="{BB962C8B-B14F-4D97-AF65-F5344CB8AC3E}">
        <p14:creationId xmlns:p14="http://schemas.microsoft.com/office/powerpoint/2010/main" val="3126651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48001" y="716340"/>
            <a:ext cx="6096000" cy="5262979"/>
          </a:xfrm>
          <a:prstGeom prst="rect">
            <a:avLst/>
          </a:prstGeom>
        </p:spPr>
        <p:txBody>
          <a:bodyPr>
            <a:spAutoFit/>
          </a:bodyPr>
          <a:lstStyle/>
          <a:p>
            <a:r>
              <a:rPr lang="en-US" sz="2400" dirty="0"/>
              <a:t>Maintenance - measures to delay the degradation of the existing wear reserve</a:t>
            </a:r>
          </a:p>
          <a:p>
            <a:r>
              <a:rPr lang="en-US" sz="2400" dirty="0"/>
              <a:t>Inspection - measures to detect and assess the actual condition of an item , including the determination of the causes of wear and deriving the required consequences for future use</a:t>
            </a:r>
          </a:p>
          <a:p>
            <a:r>
              <a:rPr lang="en-US" sz="2400" dirty="0"/>
              <a:t>Refurbished Measures to return of an item in a functional state</a:t>
            </a:r>
          </a:p>
          <a:p>
            <a:r>
              <a:rPr lang="en-US" sz="2400" dirty="0"/>
              <a:t>Improvement - to change combination of all technical and administrative measures as well as management measures to increase the reliability of an item without the required by their function</a:t>
            </a:r>
            <a:endParaRPr lang="de-DE" sz="2400" dirty="0"/>
          </a:p>
        </p:txBody>
      </p:sp>
    </p:spTree>
    <p:extLst>
      <p:ext uri="{BB962C8B-B14F-4D97-AF65-F5344CB8AC3E}">
        <p14:creationId xmlns:p14="http://schemas.microsoft.com/office/powerpoint/2010/main" val="315632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48000" y="1441788"/>
            <a:ext cx="6096000" cy="3416320"/>
          </a:xfrm>
          <a:prstGeom prst="rect">
            <a:avLst/>
          </a:prstGeom>
        </p:spPr>
        <p:txBody>
          <a:bodyPr>
            <a:spAutoFit/>
          </a:bodyPr>
          <a:lstStyle/>
          <a:p>
            <a:r>
              <a:rPr lang="en-US" sz="2400" dirty="0"/>
              <a:t>Clear marked smudges , clear marking of lubricant containers and the products used . So the employees from oil barrel on the oilcan can easily identify which oil / grease type into which to tank / grease nipples pumped up to the lubricant tank of the machine . Each variety with its own color and number to ensure a clear visualization and easy and useful bow confusion before .</a:t>
            </a:r>
            <a:endParaRPr lang="de-DE" sz="2400" dirty="0"/>
          </a:p>
        </p:txBody>
      </p:sp>
    </p:spTree>
    <p:extLst>
      <p:ext uri="{BB962C8B-B14F-4D97-AF65-F5344CB8AC3E}">
        <p14:creationId xmlns:p14="http://schemas.microsoft.com/office/powerpoint/2010/main" val="158363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933700" y="850464"/>
            <a:ext cx="6096000" cy="4524315"/>
          </a:xfrm>
          <a:prstGeom prst="rect">
            <a:avLst/>
          </a:prstGeom>
        </p:spPr>
        <p:txBody>
          <a:bodyPr>
            <a:spAutoFit/>
          </a:bodyPr>
          <a:lstStyle/>
          <a:p>
            <a:r>
              <a:rPr lang="en-US" sz="2400" dirty="0"/>
              <a:t>Everyone sees immediately which product is to be used , and even if the "expert" for maintenance is not there , the right product quickly replenished by the worker . Central lubrication systems must be inspected regularly . Agent level sensors and automatic filling automatically lubricated the lubrication points . Lubrication points are marked with a red arrow and easy to locate . The lubrication schedule and the confirmation sheet of the work carried out are appended to the machine and stored in the computer .</a:t>
            </a:r>
            <a:endParaRPr lang="de-DE" sz="2400" dirty="0"/>
          </a:p>
        </p:txBody>
      </p:sp>
    </p:spTree>
    <p:extLst>
      <p:ext uri="{BB962C8B-B14F-4D97-AF65-F5344CB8AC3E}">
        <p14:creationId xmlns:p14="http://schemas.microsoft.com/office/powerpoint/2010/main" val="2051373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33712" y="811976"/>
            <a:ext cx="6096000" cy="4893647"/>
          </a:xfrm>
          <a:prstGeom prst="rect">
            <a:avLst/>
          </a:prstGeom>
        </p:spPr>
        <p:txBody>
          <a:bodyPr>
            <a:spAutoFit/>
          </a:bodyPr>
          <a:lstStyle/>
          <a:p>
            <a:r>
              <a:rPr lang="en-US" sz="2400" dirty="0"/>
              <a:t>A useful product are permanent lubrication systems in smaller frame sizes , thus difficult to access lubrication points are even supplied with grease . Centralized lubrication systems are another important element for proper lubricant supply of machines and systems . These systems must be regularly checked and inspected . A lubrication system benefits them little if the related lubrication lines as are demolished . Always check that the lubricant comes in sufficient quantity at the desired location ( consumers ) . Lubrication systems must always be kept clean and free of dirt.</a:t>
            </a:r>
            <a:endParaRPr lang="de-DE" sz="2400" dirty="0"/>
          </a:p>
        </p:txBody>
      </p:sp>
    </p:spTree>
    <p:extLst>
      <p:ext uri="{BB962C8B-B14F-4D97-AF65-F5344CB8AC3E}">
        <p14:creationId xmlns:p14="http://schemas.microsoft.com/office/powerpoint/2010/main" val="926304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19425" y="830640"/>
            <a:ext cx="6096000" cy="5632311"/>
          </a:xfrm>
          <a:prstGeom prst="rect">
            <a:avLst/>
          </a:prstGeom>
        </p:spPr>
        <p:txBody>
          <a:bodyPr>
            <a:spAutoFit/>
          </a:bodyPr>
          <a:lstStyle/>
          <a:p>
            <a:r>
              <a:rPr lang="en-US" sz="2400" dirty="0"/>
              <a:t>Consumption of lubricating systems must be documented .So you can </a:t>
            </a:r>
            <a:r>
              <a:rPr lang="en-US" sz="2400"/>
              <a:t>detected different </a:t>
            </a:r>
            <a:r>
              <a:rPr lang="en-US" sz="2400" dirty="0"/>
              <a:t>early and fault conditions with reference to deviations from the "normal mode" . Check bearings for sufficient lubricant supply . Important are the right conclusions after thorough diagnosis and action taken.</a:t>
            </a:r>
          </a:p>
          <a:p>
            <a:r>
              <a:rPr lang="en-US" sz="2400" dirty="0"/>
              <a:t>The maintenance work carried out , must be provided in the system folder and confirm with signature and date . The transparent presentation of work / maintenance made ​​helping colleagues in future work on the system . The maintenance can be as comprehensible document their tasks . Ensure absolute cleanliness .</a:t>
            </a:r>
            <a:endParaRPr lang="de-DE" sz="2400" dirty="0"/>
          </a:p>
        </p:txBody>
      </p:sp>
    </p:spTree>
    <p:extLst>
      <p:ext uri="{BB962C8B-B14F-4D97-AF65-F5344CB8AC3E}">
        <p14:creationId xmlns:p14="http://schemas.microsoft.com/office/powerpoint/2010/main" val="258276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062287" y="1074688"/>
            <a:ext cx="6096000" cy="4154984"/>
          </a:xfrm>
          <a:prstGeom prst="rect">
            <a:avLst/>
          </a:prstGeom>
        </p:spPr>
        <p:txBody>
          <a:bodyPr>
            <a:spAutoFit/>
          </a:bodyPr>
          <a:lstStyle/>
          <a:p>
            <a:r>
              <a:rPr lang="en-US" sz="2400" dirty="0"/>
              <a:t>Maintenance and system checks where lubrication is controlled daily is necessary . Modern systems monitor critical components with sensors to premature wear or worse to prevent machine failure . Storage temperatures will provide information on wear . Level sensors and progressive distributor with monitoring help the maintenance at work , provided that they are set correctly. However, a good eye , ear and the " sense " for maintenance is just as important .</a:t>
            </a:r>
            <a:endParaRPr lang="de-DE" sz="2400" dirty="0"/>
          </a:p>
        </p:txBody>
      </p:sp>
    </p:spTree>
    <p:extLst>
      <p:ext uri="{BB962C8B-B14F-4D97-AF65-F5344CB8AC3E}">
        <p14:creationId xmlns:p14="http://schemas.microsoft.com/office/powerpoint/2010/main" val="2013359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119313" y="623918"/>
            <a:ext cx="9053512" cy="5262979"/>
          </a:xfrm>
          <a:prstGeom prst="rect">
            <a:avLst/>
          </a:prstGeom>
        </p:spPr>
        <p:txBody>
          <a:bodyPr wrap="square">
            <a:spAutoFit/>
          </a:bodyPr>
          <a:lstStyle/>
          <a:p>
            <a:r>
              <a:rPr lang="en-US" sz="2400" dirty="0"/>
              <a:t>Phase 1 plant labeling, employee training, checklists, maintenance &amp; inspection. -Systematic Identification of available machines / equipment / Peripherals -Standard marking existing modules / components / levels marking the supplies, equipment and handling - set points and system parameters -Create standardized checklists for Check The breakdown of investments by address serves the allocation of spare parts. In short One-Step Lesson the staff are explained in detail on site tasks. On the basis of photographic documentation of the process is shown simply and clearly. Assemblies such as gearboxes, conveyor belts, pumps, valves, switches and cylinder etc. are clearly marked. The spare parts allocation and order as well as the response time for faults to be positively affected. Hydraulic oil tank, lubricant reservoir, and other levels of supplies, are visually monitored by Min / Max display and checked daily.</a:t>
            </a:r>
            <a:endParaRPr lang="de-DE" sz="2400" dirty="0"/>
          </a:p>
        </p:txBody>
      </p:sp>
    </p:spTree>
    <p:extLst>
      <p:ext uri="{BB962C8B-B14F-4D97-AF65-F5344CB8AC3E}">
        <p14:creationId xmlns:p14="http://schemas.microsoft.com/office/powerpoint/2010/main" val="31749162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0</TotalTime>
  <Words>670</Words>
  <Application>Microsoft Office PowerPoint</Application>
  <PresentationFormat>Breitbild</PresentationFormat>
  <Paragraphs>13</Paragraphs>
  <Slides>8</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8</vt:i4>
      </vt:variant>
    </vt:vector>
  </HeadingPairs>
  <TitlesOfParts>
    <vt:vector size="11" baseType="lpstr">
      <vt:lpstr>Arial</vt:lpstr>
      <vt:lpstr>Corbel</vt:lpstr>
      <vt:lpstr>Parallax</vt:lpstr>
      <vt:lpstr>Maintenance Lubrication </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Peter mainka</dc:creator>
  <cp:lastModifiedBy>Peter mainka</cp:lastModifiedBy>
  <cp:revision>4</cp:revision>
  <dcterms:created xsi:type="dcterms:W3CDTF">2016-06-21T18:18:14Z</dcterms:created>
  <dcterms:modified xsi:type="dcterms:W3CDTF">2016-10-26T06:30:19Z</dcterms:modified>
</cp:coreProperties>
</file>