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1"/>
  </p:notesMasterIdLst>
  <p:handoutMasterIdLst>
    <p:handoutMasterId r:id="rId12"/>
  </p:handoutMasterIdLst>
  <p:sldIdLst>
    <p:sldId id="256" r:id="rId3"/>
    <p:sldId id="270" r:id="rId4"/>
    <p:sldId id="273" r:id="rId5"/>
    <p:sldId id="261" r:id="rId6"/>
    <p:sldId id="266" r:id="rId7"/>
    <p:sldId id="275" r:id="rId8"/>
    <p:sldId id="274" r:id="rId9"/>
    <p:sldId id="262"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432">
          <p15:clr>
            <a:srgbClr val="A4A3A4"/>
          </p15:clr>
        </p15:guide>
        <p15:guide id="4" orient="horz" pos="3072">
          <p15:clr>
            <a:srgbClr val="A4A3A4"/>
          </p15:clr>
        </p15:guide>
        <p15:guide id="5" orient="horz" pos="3408">
          <p15:clr>
            <a:srgbClr val="A4A3A4"/>
          </p15:clr>
        </p15:guide>
        <p15:guide id="6" pos="3839">
          <p15:clr>
            <a:srgbClr val="A4A3A4"/>
          </p15:clr>
        </p15:guide>
        <p15:guide id="7" pos="383">
          <p15:clr>
            <a:srgbClr val="A4A3A4"/>
          </p15:clr>
        </p15:guide>
        <p15:guide id="8" pos="7295">
          <p15:clr>
            <a:srgbClr val="A4A3A4"/>
          </p15:clr>
        </p15:guide>
        <p15:guide id="9" pos="815">
          <p15:clr>
            <a:srgbClr val="A4A3A4"/>
          </p15:clr>
        </p15:guide>
        <p15:guide id="10" pos="2879">
          <p15:clr>
            <a:srgbClr val="A4A3A4"/>
          </p15:clr>
        </p15:guide>
        <p15:guide id="11" pos="307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67" d="100"/>
          <a:sy n="67" d="100"/>
        </p:scale>
        <p:origin x="858" y="66"/>
      </p:cViewPr>
      <p:guideLst>
        <p:guide orient="horz" pos="2160"/>
        <p:guide orient="horz" pos="3888"/>
        <p:guide orient="horz" pos="432"/>
        <p:guide orient="horz" pos="3072"/>
        <p:guide orient="horz" pos="3408"/>
        <p:guide pos="3839"/>
        <p:guide pos="383"/>
        <p:guide pos="7295"/>
        <p:guide pos="815"/>
        <p:guide pos="2879"/>
        <p:guide pos="3071"/>
      </p:guideLst>
    </p:cSldViewPr>
  </p:slideViewPr>
  <p:notesTextViewPr>
    <p:cViewPr>
      <p:scale>
        <a:sx n="1" d="1"/>
        <a:sy n="1" d="1"/>
      </p:scale>
      <p:origin x="0" y="0"/>
    </p:cViewPr>
  </p:notesTextViewPr>
  <p:notesViewPr>
    <p:cSldViewPr showGuides="1">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119837-5B71-4D44-BB01-DB0B084933C8}"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C111C18A-FD96-4E63-821A-54D70D8DC65F}">
      <dgm:prSet phldrT="[Text]"/>
      <dgm:spPr/>
      <dgm:t>
        <a:bodyPr/>
        <a:lstStyle/>
        <a:p>
          <a:r>
            <a:rPr lang="de-DE" b="0" i="0" dirty="0">
              <a:latin typeface="Corbel"/>
            </a:rPr>
            <a:t>Abschmieren von Hand</a:t>
          </a:r>
        </a:p>
      </dgm:t>
    </dgm:pt>
    <dgm:pt modelId="{83BE74EF-FAB4-45A2-BBED-7CD5259AB210}" type="parTrans" cxnId="{FFD8B471-C98F-4DB5-8DE3-2AB7E896ADD5}">
      <dgm:prSet/>
      <dgm:spPr/>
      <dgm:t>
        <a:bodyPr/>
        <a:lstStyle/>
        <a:p>
          <a:endParaRPr lang="en-US"/>
        </a:p>
      </dgm:t>
    </dgm:pt>
    <dgm:pt modelId="{B4F34DE2-2DAE-4F88-8C78-BD8892EBF4FF}" type="sibTrans" cxnId="{FFD8B471-C98F-4DB5-8DE3-2AB7E896ADD5}">
      <dgm:prSet/>
      <dgm:spPr/>
      <dgm:t>
        <a:bodyPr/>
        <a:lstStyle/>
        <a:p>
          <a:endParaRPr lang="en-US"/>
        </a:p>
      </dgm:t>
    </dgm:pt>
    <dgm:pt modelId="{33EAD35F-38F2-4CB7-9A6D-B04FFD8A51FD}">
      <dgm:prSet phldrT="[Text]"/>
      <dgm:spPr/>
      <dgm:t>
        <a:bodyPr/>
        <a:lstStyle/>
        <a:p>
          <a:r>
            <a:rPr lang="de-DE" b="0" i="0" dirty="0">
              <a:latin typeface="Corbel"/>
            </a:rPr>
            <a:t>Kontrolle der Schmierstellen</a:t>
          </a:r>
        </a:p>
      </dgm:t>
    </dgm:pt>
    <dgm:pt modelId="{81FE7DB1-4BFC-4407-80A9-E5514E94C61D}" type="parTrans" cxnId="{FAC3D40F-8E66-452D-9CA4-C2871F2D10EF}">
      <dgm:prSet/>
      <dgm:spPr/>
      <dgm:t>
        <a:bodyPr/>
        <a:lstStyle/>
        <a:p>
          <a:endParaRPr lang="en-US"/>
        </a:p>
      </dgm:t>
    </dgm:pt>
    <dgm:pt modelId="{4B66B839-1910-459B-92B2-14846EBA7A70}" type="sibTrans" cxnId="{FAC3D40F-8E66-452D-9CA4-C2871F2D10EF}">
      <dgm:prSet/>
      <dgm:spPr/>
      <dgm:t>
        <a:bodyPr/>
        <a:lstStyle/>
        <a:p>
          <a:endParaRPr lang="en-US"/>
        </a:p>
      </dgm:t>
    </dgm:pt>
    <dgm:pt modelId="{3C67E77D-62FA-499D-B5E6-E79A091C5267}">
      <dgm:prSet phldrT="[Text]"/>
      <dgm:spPr/>
      <dgm:t>
        <a:bodyPr/>
        <a:lstStyle/>
        <a:p>
          <a:r>
            <a:rPr lang="de-DE" b="0" i="0" dirty="0">
              <a:latin typeface="Corbel"/>
            </a:rPr>
            <a:t>Permanentschmiersysteme</a:t>
          </a:r>
        </a:p>
      </dgm:t>
    </dgm:pt>
    <dgm:pt modelId="{5337D229-E330-4525-B0FA-14EC5A80604A}" type="parTrans" cxnId="{32AA6160-4426-4C4D-93AE-E2F474E37AD9}">
      <dgm:prSet/>
      <dgm:spPr/>
      <dgm:t>
        <a:bodyPr/>
        <a:lstStyle/>
        <a:p>
          <a:endParaRPr lang="en-US"/>
        </a:p>
      </dgm:t>
    </dgm:pt>
    <dgm:pt modelId="{C056AC5D-B04E-4376-A1CB-3EAB7BE5AF5B}" type="sibTrans" cxnId="{32AA6160-4426-4C4D-93AE-E2F474E37AD9}">
      <dgm:prSet/>
      <dgm:spPr/>
      <dgm:t>
        <a:bodyPr/>
        <a:lstStyle/>
        <a:p>
          <a:endParaRPr lang="en-US"/>
        </a:p>
      </dgm:t>
    </dgm:pt>
    <dgm:pt modelId="{D6510970-8F9C-4B45-A0F3-6ACB9AA76D40}">
      <dgm:prSet phldrT="[Text]"/>
      <dgm:spPr/>
      <dgm:t>
        <a:bodyPr/>
        <a:lstStyle/>
        <a:p>
          <a:r>
            <a:rPr lang="de-DE" b="0" i="0" dirty="0">
              <a:latin typeface="Corbel"/>
            </a:rPr>
            <a:t>Kontrolle der Füllstände</a:t>
          </a:r>
        </a:p>
      </dgm:t>
    </dgm:pt>
    <dgm:pt modelId="{7A9FC291-2B6A-4475-8B09-917F9F09E3AB}" type="parTrans" cxnId="{C6E7222A-5F84-456A-9806-D51868FAF8A9}">
      <dgm:prSet/>
      <dgm:spPr/>
      <dgm:t>
        <a:bodyPr/>
        <a:lstStyle/>
        <a:p>
          <a:endParaRPr lang="en-US"/>
        </a:p>
      </dgm:t>
    </dgm:pt>
    <dgm:pt modelId="{4B87F32C-3630-48F2-9114-4262C0BEEA9E}" type="sibTrans" cxnId="{C6E7222A-5F84-456A-9806-D51868FAF8A9}">
      <dgm:prSet/>
      <dgm:spPr/>
      <dgm:t>
        <a:bodyPr/>
        <a:lstStyle/>
        <a:p>
          <a:endParaRPr lang="en-US"/>
        </a:p>
      </dgm:t>
    </dgm:pt>
    <dgm:pt modelId="{709ED9DC-E391-4C6C-B788-93F1C2EFB6FD}">
      <dgm:prSet phldrT="[Text]"/>
      <dgm:spPr/>
      <dgm:t>
        <a:bodyPr/>
        <a:lstStyle/>
        <a:p>
          <a:r>
            <a:rPr lang="de-DE" b="0" i="0" dirty="0">
              <a:latin typeface="Corbel"/>
            </a:rPr>
            <a:t>Kontrolle der Schmierstellen</a:t>
          </a:r>
        </a:p>
      </dgm:t>
    </dgm:pt>
    <dgm:pt modelId="{B5FA6CF0-E0A0-46A0-93C9-B722B31A8A9C}" type="parTrans" cxnId="{78E3C3B3-FD19-41A6-A9CC-BB3375A6FF81}">
      <dgm:prSet/>
      <dgm:spPr/>
      <dgm:t>
        <a:bodyPr/>
        <a:lstStyle/>
        <a:p>
          <a:endParaRPr lang="en-US"/>
        </a:p>
      </dgm:t>
    </dgm:pt>
    <dgm:pt modelId="{F3C03C29-D7FF-4D61-8D75-8B75B2F589EC}" type="sibTrans" cxnId="{78E3C3B3-FD19-41A6-A9CC-BB3375A6FF81}">
      <dgm:prSet/>
      <dgm:spPr/>
      <dgm:t>
        <a:bodyPr/>
        <a:lstStyle/>
        <a:p>
          <a:endParaRPr lang="en-US"/>
        </a:p>
      </dgm:t>
    </dgm:pt>
    <dgm:pt modelId="{CC6B7442-0B72-4EF2-9F13-1325B51AFF9F}">
      <dgm:prSet phldrT="[Text]"/>
      <dgm:spPr/>
      <dgm:t>
        <a:bodyPr/>
        <a:lstStyle/>
        <a:p>
          <a:r>
            <a:rPr lang="de-DE" b="0" i="0" dirty="0">
              <a:latin typeface="Corbel"/>
            </a:rPr>
            <a:t>Zentralschmiersysteme</a:t>
          </a:r>
        </a:p>
      </dgm:t>
    </dgm:pt>
    <dgm:pt modelId="{E3D139E0-5DC2-4F8E-9F8F-B3F0EBCD4689}" type="parTrans" cxnId="{102D6D4D-90C9-40F4-A001-35DCC329B127}">
      <dgm:prSet/>
      <dgm:spPr/>
      <dgm:t>
        <a:bodyPr/>
        <a:lstStyle/>
        <a:p>
          <a:endParaRPr lang="en-US"/>
        </a:p>
      </dgm:t>
    </dgm:pt>
    <dgm:pt modelId="{FF80E1BA-0D6F-4EE8-9640-892A5897DBCD}" type="sibTrans" cxnId="{102D6D4D-90C9-40F4-A001-35DCC329B127}">
      <dgm:prSet/>
      <dgm:spPr/>
      <dgm:t>
        <a:bodyPr/>
        <a:lstStyle/>
        <a:p>
          <a:endParaRPr lang="en-US"/>
        </a:p>
      </dgm:t>
    </dgm:pt>
    <dgm:pt modelId="{FE0A3CAE-D039-42F2-AF12-1E6F6793A633}">
      <dgm:prSet phldrT="[Text]"/>
      <dgm:spPr/>
      <dgm:t>
        <a:bodyPr/>
        <a:lstStyle/>
        <a:p>
          <a:r>
            <a:rPr lang="de-DE" b="0" i="0" dirty="0">
              <a:latin typeface="Corbel"/>
            </a:rPr>
            <a:t>Kontrolle der Füllstände</a:t>
          </a:r>
        </a:p>
      </dgm:t>
    </dgm:pt>
    <dgm:pt modelId="{7E2ED2D1-AFF4-4DED-BB53-30A310825CE2}" type="parTrans" cxnId="{A6FB3C49-AB75-4315-BB6B-886AA454F16F}">
      <dgm:prSet/>
      <dgm:spPr/>
      <dgm:t>
        <a:bodyPr/>
        <a:lstStyle/>
        <a:p>
          <a:endParaRPr lang="en-US"/>
        </a:p>
      </dgm:t>
    </dgm:pt>
    <dgm:pt modelId="{417BDEF2-191B-4000-BDE8-D3D22A51FCF3}" type="sibTrans" cxnId="{A6FB3C49-AB75-4315-BB6B-886AA454F16F}">
      <dgm:prSet/>
      <dgm:spPr/>
      <dgm:t>
        <a:bodyPr/>
        <a:lstStyle/>
        <a:p>
          <a:endParaRPr lang="en-US"/>
        </a:p>
      </dgm:t>
    </dgm:pt>
    <dgm:pt modelId="{71D67D5D-013C-4885-A61E-A3F99D7C7108}">
      <dgm:prSet phldrT="[Text]"/>
      <dgm:spPr/>
      <dgm:t>
        <a:bodyPr/>
        <a:lstStyle/>
        <a:p>
          <a:r>
            <a:rPr lang="de-DE" b="0" i="0" dirty="0">
              <a:latin typeface="Corbel"/>
            </a:rPr>
            <a:t>Kontrolle der Schmiermenge</a:t>
          </a:r>
        </a:p>
      </dgm:t>
    </dgm:pt>
    <dgm:pt modelId="{13FD8B77-EC9C-4F7D-85F3-A7191A755A86}" type="parTrans" cxnId="{7CDF5A89-87DF-4CC1-8943-7A0E14869583}">
      <dgm:prSet/>
      <dgm:spPr/>
      <dgm:t>
        <a:bodyPr/>
        <a:lstStyle/>
        <a:p>
          <a:endParaRPr lang="en-US"/>
        </a:p>
      </dgm:t>
    </dgm:pt>
    <dgm:pt modelId="{BC16BF20-A847-48B0-889B-BA6389A79929}" type="sibTrans" cxnId="{7CDF5A89-87DF-4CC1-8943-7A0E14869583}">
      <dgm:prSet/>
      <dgm:spPr/>
      <dgm:t>
        <a:bodyPr/>
        <a:lstStyle/>
        <a:p>
          <a:endParaRPr lang="en-US"/>
        </a:p>
      </dgm:t>
    </dgm:pt>
    <dgm:pt modelId="{4FEEFC96-B069-4F17-9C4C-D8BCCF0FD701}">
      <dgm:prSet phldrT="[Text]"/>
      <dgm:spPr/>
      <dgm:t>
        <a:bodyPr/>
        <a:lstStyle/>
        <a:p>
          <a:r>
            <a:rPr lang="de-DE" b="0" i="0" dirty="0">
              <a:latin typeface="Corbel"/>
            </a:rPr>
            <a:t>Kontrolle der Schmierstellen</a:t>
          </a:r>
        </a:p>
      </dgm:t>
    </dgm:pt>
    <dgm:pt modelId="{50834D47-AD26-48B4-9D3A-1FAC11262640}" type="parTrans" cxnId="{74577E5A-06C8-47EF-BE01-BF014896D2C5}">
      <dgm:prSet/>
      <dgm:spPr/>
      <dgm:t>
        <a:bodyPr/>
        <a:lstStyle/>
        <a:p>
          <a:endParaRPr lang="de-DE"/>
        </a:p>
      </dgm:t>
    </dgm:pt>
    <dgm:pt modelId="{9B2BFE4D-5207-4780-BA97-E2DC742250B5}" type="sibTrans" cxnId="{74577E5A-06C8-47EF-BE01-BF014896D2C5}">
      <dgm:prSet/>
      <dgm:spPr/>
      <dgm:t>
        <a:bodyPr/>
        <a:lstStyle/>
        <a:p>
          <a:endParaRPr lang="de-DE"/>
        </a:p>
      </dgm:t>
    </dgm:pt>
    <dgm:pt modelId="{ED5DCCC5-BCA8-4491-AA37-BAF153ECA184}" type="pres">
      <dgm:prSet presAssocID="{90119837-5B71-4D44-BB01-DB0B084933C8}" presName="linear" presStyleCnt="0">
        <dgm:presLayoutVars>
          <dgm:animLvl val="lvl"/>
          <dgm:resizeHandles val="exact"/>
        </dgm:presLayoutVars>
      </dgm:prSet>
      <dgm:spPr/>
    </dgm:pt>
    <dgm:pt modelId="{47A942F6-847D-4AE7-9CA0-5319E5F60B4F}" type="pres">
      <dgm:prSet presAssocID="{C111C18A-FD96-4E63-821A-54D70D8DC65F}" presName="parentText" presStyleLbl="node1" presStyleIdx="0" presStyleCnt="3">
        <dgm:presLayoutVars>
          <dgm:chMax val="0"/>
          <dgm:bulletEnabled val="1"/>
        </dgm:presLayoutVars>
      </dgm:prSet>
      <dgm:spPr/>
    </dgm:pt>
    <dgm:pt modelId="{6EA3914A-CB7F-4A5E-9543-C3A39D9197C9}" type="pres">
      <dgm:prSet presAssocID="{C111C18A-FD96-4E63-821A-54D70D8DC65F}" presName="childText" presStyleLbl="revTx" presStyleIdx="0" presStyleCnt="3">
        <dgm:presLayoutVars>
          <dgm:bulletEnabled val="1"/>
        </dgm:presLayoutVars>
      </dgm:prSet>
      <dgm:spPr/>
    </dgm:pt>
    <dgm:pt modelId="{81203336-F3DE-4B3A-BCF4-0F68C23AC2BB}" type="pres">
      <dgm:prSet presAssocID="{3C67E77D-62FA-499D-B5E6-E79A091C5267}" presName="parentText" presStyleLbl="node1" presStyleIdx="1" presStyleCnt="3">
        <dgm:presLayoutVars>
          <dgm:chMax val="0"/>
          <dgm:bulletEnabled val="1"/>
        </dgm:presLayoutVars>
      </dgm:prSet>
      <dgm:spPr/>
    </dgm:pt>
    <dgm:pt modelId="{782956A5-ADC8-4959-B856-589B9D9B9635}" type="pres">
      <dgm:prSet presAssocID="{3C67E77D-62FA-499D-B5E6-E79A091C5267}" presName="childText" presStyleLbl="revTx" presStyleIdx="1" presStyleCnt="3">
        <dgm:presLayoutVars>
          <dgm:bulletEnabled val="1"/>
        </dgm:presLayoutVars>
      </dgm:prSet>
      <dgm:spPr/>
    </dgm:pt>
    <dgm:pt modelId="{D64CB5D5-837D-47FC-9E42-A26D800BC695}" type="pres">
      <dgm:prSet presAssocID="{CC6B7442-0B72-4EF2-9F13-1325B51AFF9F}" presName="parentText" presStyleLbl="node1" presStyleIdx="2" presStyleCnt="3">
        <dgm:presLayoutVars>
          <dgm:chMax val="0"/>
          <dgm:bulletEnabled val="1"/>
        </dgm:presLayoutVars>
      </dgm:prSet>
      <dgm:spPr/>
    </dgm:pt>
    <dgm:pt modelId="{08B7B17B-8600-44B0-B235-389E5D71D804}" type="pres">
      <dgm:prSet presAssocID="{CC6B7442-0B72-4EF2-9F13-1325B51AFF9F}" presName="childText" presStyleLbl="revTx" presStyleIdx="2" presStyleCnt="3">
        <dgm:presLayoutVars>
          <dgm:bulletEnabled val="1"/>
        </dgm:presLayoutVars>
      </dgm:prSet>
      <dgm:spPr/>
    </dgm:pt>
  </dgm:ptLst>
  <dgm:cxnLst>
    <dgm:cxn modelId="{1198B798-FD3F-417E-8919-BBF7F44A1F6A}" type="presOf" srcId="{90119837-5B71-4D44-BB01-DB0B084933C8}" destId="{ED5DCCC5-BCA8-4491-AA37-BAF153ECA184}" srcOrd="0" destOrd="0" presId="urn:microsoft.com/office/officeart/2005/8/layout/vList2"/>
    <dgm:cxn modelId="{C6E7222A-5F84-456A-9806-D51868FAF8A9}" srcId="{3C67E77D-62FA-499D-B5E6-E79A091C5267}" destId="{D6510970-8F9C-4B45-A0F3-6ACB9AA76D40}" srcOrd="0" destOrd="0" parTransId="{7A9FC291-2B6A-4475-8B09-917F9F09E3AB}" sibTransId="{4B87F32C-3630-48F2-9114-4262C0BEEA9E}"/>
    <dgm:cxn modelId="{C37B6112-2040-4348-B215-46F4F5D2EE62}" type="presOf" srcId="{3C67E77D-62FA-499D-B5E6-E79A091C5267}" destId="{81203336-F3DE-4B3A-BCF4-0F68C23AC2BB}" srcOrd="0" destOrd="0" presId="urn:microsoft.com/office/officeart/2005/8/layout/vList2"/>
    <dgm:cxn modelId="{FAC3D40F-8E66-452D-9CA4-C2871F2D10EF}" srcId="{C111C18A-FD96-4E63-821A-54D70D8DC65F}" destId="{33EAD35F-38F2-4CB7-9A6D-B04FFD8A51FD}" srcOrd="1" destOrd="0" parTransId="{81FE7DB1-4BFC-4407-80A9-E5514E94C61D}" sibTransId="{4B66B839-1910-459B-92B2-14846EBA7A70}"/>
    <dgm:cxn modelId="{BD7C427A-5FC8-4F89-8F55-4370E70C9A5A}" type="presOf" srcId="{709ED9DC-E391-4C6C-B788-93F1C2EFB6FD}" destId="{782956A5-ADC8-4959-B856-589B9D9B9635}" srcOrd="0" destOrd="1" presId="urn:microsoft.com/office/officeart/2005/8/layout/vList2"/>
    <dgm:cxn modelId="{5AA98BCA-1539-4DF4-ABB3-8AB98C08E64C}" type="presOf" srcId="{C111C18A-FD96-4E63-821A-54D70D8DC65F}" destId="{47A942F6-847D-4AE7-9CA0-5319E5F60B4F}" srcOrd="0" destOrd="0" presId="urn:microsoft.com/office/officeart/2005/8/layout/vList2"/>
    <dgm:cxn modelId="{224D41BE-1445-45A0-94F2-6D367C799B5D}" type="presOf" srcId="{4FEEFC96-B069-4F17-9C4C-D8BCCF0FD701}" destId="{08B7B17B-8600-44B0-B235-389E5D71D804}" srcOrd="0" destOrd="1" presId="urn:microsoft.com/office/officeart/2005/8/layout/vList2"/>
    <dgm:cxn modelId="{32AA6160-4426-4C4D-93AE-E2F474E37AD9}" srcId="{90119837-5B71-4D44-BB01-DB0B084933C8}" destId="{3C67E77D-62FA-499D-B5E6-E79A091C5267}" srcOrd="1" destOrd="0" parTransId="{5337D229-E330-4525-B0FA-14EC5A80604A}" sibTransId="{C056AC5D-B04E-4376-A1CB-3EAB7BE5AF5B}"/>
    <dgm:cxn modelId="{A6FB3C49-AB75-4315-BB6B-886AA454F16F}" srcId="{CC6B7442-0B72-4EF2-9F13-1325B51AFF9F}" destId="{FE0A3CAE-D039-42F2-AF12-1E6F6793A633}" srcOrd="0" destOrd="0" parTransId="{7E2ED2D1-AFF4-4DED-BB53-30A310825CE2}" sibTransId="{417BDEF2-191B-4000-BDE8-D3D22A51FCF3}"/>
    <dgm:cxn modelId="{68DAE8B9-15FE-4552-91F9-C4AFCEB9594B}" type="presOf" srcId="{71D67D5D-013C-4885-A61E-A3F99D7C7108}" destId="{6EA3914A-CB7F-4A5E-9543-C3A39D9197C9}" srcOrd="0" destOrd="0" presId="urn:microsoft.com/office/officeart/2005/8/layout/vList2"/>
    <dgm:cxn modelId="{EE896344-E4D4-4152-8316-FFF14EFE4CC2}" type="presOf" srcId="{CC6B7442-0B72-4EF2-9F13-1325B51AFF9F}" destId="{D64CB5D5-837D-47FC-9E42-A26D800BC695}" srcOrd="0" destOrd="0" presId="urn:microsoft.com/office/officeart/2005/8/layout/vList2"/>
    <dgm:cxn modelId="{BBFCABA5-2E0E-4CC8-BF18-B78716329FDB}" type="presOf" srcId="{33EAD35F-38F2-4CB7-9A6D-B04FFD8A51FD}" destId="{6EA3914A-CB7F-4A5E-9543-C3A39D9197C9}" srcOrd="0" destOrd="1" presId="urn:microsoft.com/office/officeart/2005/8/layout/vList2"/>
    <dgm:cxn modelId="{3383924B-E3C1-4E0D-93DC-3D353B87B99D}" type="presOf" srcId="{D6510970-8F9C-4B45-A0F3-6ACB9AA76D40}" destId="{782956A5-ADC8-4959-B856-589B9D9B9635}" srcOrd="0" destOrd="0" presId="urn:microsoft.com/office/officeart/2005/8/layout/vList2"/>
    <dgm:cxn modelId="{7CDF5A89-87DF-4CC1-8943-7A0E14869583}" srcId="{C111C18A-FD96-4E63-821A-54D70D8DC65F}" destId="{71D67D5D-013C-4885-A61E-A3F99D7C7108}" srcOrd="0" destOrd="0" parTransId="{13FD8B77-EC9C-4F7D-85F3-A7191A755A86}" sibTransId="{BC16BF20-A847-48B0-889B-BA6389A79929}"/>
    <dgm:cxn modelId="{D770275A-B0DF-44CF-A384-EACC135C5342}" type="presOf" srcId="{FE0A3CAE-D039-42F2-AF12-1E6F6793A633}" destId="{08B7B17B-8600-44B0-B235-389E5D71D804}" srcOrd="0" destOrd="0" presId="urn:microsoft.com/office/officeart/2005/8/layout/vList2"/>
    <dgm:cxn modelId="{74577E5A-06C8-47EF-BE01-BF014896D2C5}" srcId="{CC6B7442-0B72-4EF2-9F13-1325B51AFF9F}" destId="{4FEEFC96-B069-4F17-9C4C-D8BCCF0FD701}" srcOrd="1" destOrd="0" parTransId="{50834D47-AD26-48B4-9D3A-1FAC11262640}" sibTransId="{9B2BFE4D-5207-4780-BA97-E2DC742250B5}"/>
    <dgm:cxn modelId="{78E3C3B3-FD19-41A6-A9CC-BB3375A6FF81}" srcId="{3C67E77D-62FA-499D-B5E6-E79A091C5267}" destId="{709ED9DC-E391-4C6C-B788-93F1C2EFB6FD}" srcOrd="1" destOrd="0" parTransId="{B5FA6CF0-E0A0-46A0-93C9-B722B31A8A9C}" sibTransId="{F3C03C29-D7FF-4D61-8D75-8B75B2F589EC}"/>
    <dgm:cxn modelId="{FFD8B471-C98F-4DB5-8DE3-2AB7E896ADD5}" srcId="{90119837-5B71-4D44-BB01-DB0B084933C8}" destId="{C111C18A-FD96-4E63-821A-54D70D8DC65F}" srcOrd="0" destOrd="0" parTransId="{83BE74EF-FAB4-45A2-BBED-7CD5259AB210}" sibTransId="{B4F34DE2-2DAE-4F88-8C78-BD8892EBF4FF}"/>
    <dgm:cxn modelId="{102D6D4D-90C9-40F4-A001-35DCC329B127}" srcId="{90119837-5B71-4D44-BB01-DB0B084933C8}" destId="{CC6B7442-0B72-4EF2-9F13-1325B51AFF9F}" srcOrd="2" destOrd="0" parTransId="{E3D139E0-5DC2-4F8E-9F8F-B3F0EBCD4689}" sibTransId="{FF80E1BA-0D6F-4EE8-9640-892A5897DBCD}"/>
    <dgm:cxn modelId="{23BC3725-9E25-4B83-8F30-3577C7EDEACD}" type="presParOf" srcId="{ED5DCCC5-BCA8-4491-AA37-BAF153ECA184}" destId="{47A942F6-847D-4AE7-9CA0-5319E5F60B4F}" srcOrd="0" destOrd="0" presId="urn:microsoft.com/office/officeart/2005/8/layout/vList2"/>
    <dgm:cxn modelId="{35B0010D-5A50-4E3A-AB5E-4FDE822FA34F}" type="presParOf" srcId="{ED5DCCC5-BCA8-4491-AA37-BAF153ECA184}" destId="{6EA3914A-CB7F-4A5E-9543-C3A39D9197C9}" srcOrd="1" destOrd="0" presId="urn:microsoft.com/office/officeart/2005/8/layout/vList2"/>
    <dgm:cxn modelId="{011AEFB0-29A6-47C9-8097-E09A7ABEC44A}" type="presParOf" srcId="{ED5DCCC5-BCA8-4491-AA37-BAF153ECA184}" destId="{81203336-F3DE-4B3A-BCF4-0F68C23AC2BB}" srcOrd="2" destOrd="0" presId="urn:microsoft.com/office/officeart/2005/8/layout/vList2"/>
    <dgm:cxn modelId="{29E6835C-59D1-4D0E-B1D8-60041EEEBE9D}" type="presParOf" srcId="{ED5DCCC5-BCA8-4491-AA37-BAF153ECA184}" destId="{782956A5-ADC8-4959-B856-589B9D9B9635}" srcOrd="3" destOrd="0" presId="urn:microsoft.com/office/officeart/2005/8/layout/vList2"/>
    <dgm:cxn modelId="{4BA81705-493D-436D-8F5C-8A0A23209AB6}" type="presParOf" srcId="{ED5DCCC5-BCA8-4491-AA37-BAF153ECA184}" destId="{D64CB5D5-837D-47FC-9E42-A26D800BC695}" srcOrd="4" destOrd="0" presId="urn:microsoft.com/office/officeart/2005/8/layout/vList2"/>
    <dgm:cxn modelId="{B77E010D-C406-4330-9F1F-348370565A84}" type="presParOf" srcId="{ED5DCCC5-BCA8-4491-AA37-BAF153ECA184}" destId="{08B7B17B-8600-44B0-B235-389E5D71D80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942F6-847D-4AE7-9CA0-5319E5F60B4F}">
      <dsp:nvSpPr>
        <dsp:cNvPr id="0" name=""/>
        <dsp:cNvSpPr/>
      </dsp:nvSpPr>
      <dsp:spPr>
        <a:xfrm>
          <a:off x="0" y="34252"/>
          <a:ext cx="5029199" cy="647595"/>
        </a:xfrm>
        <a:prstGeom prst="roundRect">
          <a:avLst/>
        </a:prstGeom>
        <a:gradFill rotWithShape="0">
          <a:gsLst>
            <a:gs pos="0">
              <a:schemeClr val="accent2">
                <a:hueOff val="0"/>
                <a:satOff val="0"/>
                <a:lumOff val="0"/>
                <a:alphaOff val="0"/>
                <a:satMod val="103000"/>
                <a:lumMod val="118000"/>
              </a:schemeClr>
            </a:gs>
            <a:gs pos="50000">
              <a:schemeClr val="accent2">
                <a:hueOff val="0"/>
                <a:satOff val="0"/>
                <a:lumOff val="0"/>
                <a:alphaOff val="0"/>
                <a:satMod val="89000"/>
                <a:lumMod val="91000"/>
              </a:schemeClr>
            </a:gs>
            <a:gs pos="100000">
              <a:schemeClr val="accent2">
                <a:hueOff val="0"/>
                <a:satOff val="0"/>
                <a:lumOff val="0"/>
                <a:alphaOff val="0"/>
                <a:lumMod val="6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b="0" i="0" kern="1200" dirty="0">
              <a:latin typeface="Corbel"/>
            </a:rPr>
            <a:t>Abschmieren von Hand</a:t>
          </a:r>
        </a:p>
      </dsp:txBody>
      <dsp:txXfrm>
        <a:off x="31613" y="65865"/>
        <a:ext cx="4965973" cy="584369"/>
      </dsp:txXfrm>
    </dsp:sp>
    <dsp:sp modelId="{6EA3914A-CB7F-4A5E-9543-C3A39D9197C9}">
      <dsp:nvSpPr>
        <dsp:cNvPr id="0" name=""/>
        <dsp:cNvSpPr/>
      </dsp:nvSpPr>
      <dsp:spPr>
        <a:xfrm>
          <a:off x="0" y="681847"/>
          <a:ext cx="5029199"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de-DE" sz="2100" b="0" i="0" kern="1200" dirty="0">
              <a:latin typeface="Corbel"/>
            </a:rPr>
            <a:t>Kontrolle der Schmiermenge</a:t>
          </a:r>
        </a:p>
        <a:p>
          <a:pPr marL="228600" lvl="1" indent="-228600" algn="l" defTabSz="933450">
            <a:lnSpc>
              <a:spcPct val="90000"/>
            </a:lnSpc>
            <a:spcBef>
              <a:spcPct val="0"/>
            </a:spcBef>
            <a:spcAft>
              <a:spcPct val="20000"/>
            </a:spcAft>
            <a:buChar char="•"/>
          </a:pPr>
          <a:r>
            <a:rPr lang="de-DE" sz="2100" b="0" i="0" kern="1200" dirty="0">
              <a:latin typeface="Corbel"/>
            </a:rPr>
            <a:t>Kontrolle der Schmierstellen</a:t>
          </a:r>
        </a:p>
      </dsp:txBody>
      <dsp:txXfrm>
        <a:off x="0" y="681847"/>
        <a:ext cx="5029199" cy="726570"/>
      </dsp:txXfrm>
    </dsp:sp>
    <dsp:sp modelId="{81203336-F3DE-4B3A-BCF4-0F68C23AC2BB}">
      <dsp:nvSpPr>
        <dsp:cNvPr id="0" name=""/>
        <dsp:cNvSpPr/>
      </dsp:nvSpPr>
      <dsp:spPr>
        <a:xfrm>
          <a:off x="0" y="1408417"/>
          <a:ext cx="5029199" cy="647595"/>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b="0" i="0" kern="1200" dirty="0">
              <a:latin typeface="Corbel"/>
            </a:rPr>
            <a:t>Permanentschmiersysteme</a:t>
          </a:r>
        </a:p>
      </dsp:txBody>
      <dsp:txXfrm>
        <a:off x="31613" y="1440030"/>
        <a:ext cx="4965973" cy="584369"/>
      </dsp:txXfrm>
    </dsp:sp>
    <dsp:sp modelId="{782956A5-ADC8-4959-B856-589B9D9B9635}">
      <dsp:nvSpPr>
        <dsp:cNvPr id="0" name=""/>
        <dsp:cNvSpPr/>
      </dsp:nvSpPr>
      <dsp:spPr>
        <a:xfrm>
          <a:off x="0" y="2056012"/>
          <a:ext cx="5029199"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de-DE" sz="2100" b="0" i="0" kern="1200" dirty="0">
              <a:latin typeface="Corbel"/>
            </a:rPr>
            <a:t>Kontrolle der Füllstände</a:t>
          </a:r>
        </a:p>
        <a:p>
          <a:pPr marL="228600" lvl="1" indent="-228600" algn="l" defTabSz="933450">
            <a:lnSpc>
              <a:spcPct val="90000"/>
            </a:lnSpc>
            <a:spcBef>
              <a:spcPct val="0"/>
            </a:spcBef>
            <a:spcAft>
              <a:spcPct val="20000"/>
            </a:spcAft>
            <a:buChar char="•"/>
          </a:pPr>
          <a:r>
            <a:rPr lang="de-DE" sz="2100" b="0" i="0" kern="1200" dirty="0">
              <a:latin typeface="Corbel"/>
            </a:rPr>
            <a:t>Kontrolle der Schmierstellen</a:t>
          </a:r>
        </a:p>
      </dsp:txBody>
      <dsp:txXfrm>
        <a:off x="0" y="2056012"/>
        <a:ext cx="5029199" cy="726570"/>
      </dsp:txXfrm>
    </dsp:sp>
    <dsp:sp modelId="{D64CB5D5-837D-47FC-9E42-A26D800BC695}">
      <dsp:nvSpPr>
        <dsp:cNvPr id="0" name=""/>
        <dsp:cNvSpPr/>
      </dsp:nvSpPr>
      <dsp:spPr>
        <a:xfrm>
          <a:off x="0" y="2782582"/>
          <a:ext cx="5029199" cy="647595"/>
        </a:xfrm>
        <a:prstGeom prst="roundRect">
          <a:avLst/>
        </a:prstGeom>
        <a:gradFill rotWithShape="0">
          <a:gsLst>
            <a:gs pos="0">
              <a:schemeClr val="accent4">
                <a:hueOff val="0"/>
                <a:satOff val="0"/>
                <a:lumOff val="0"/>
                <a:alphaOff val="0"/>
                <a:satMod val="103000"/>
                <a:lumMod val="118000"/>
              </a:schemeClr>
            </a:gs>
            <a:gs pos="50000">
              <a:schemeClr val="accent4">
                <a:hueOff val="0"/>
                <a:satOff val="0"/>
                <a:lumOff val="0"/>
                <a:alphaOff val="0"/>
                <a:satMod val="89000"/>
                <a:lumMod val="91000"/>
              </a:schemeClr>
            </a:gs>
            <a:gs pos="100000">
              <a:schemeClr val="accent4">
                <a:hueOff val="0"/>
                <a:satOff val="0"/>
                <a:lumOff val="0"/>
                <a:alphaOff val="0"/>
                <a:lumMod val="6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b="0" i="0" kern="1200" dirty="0">
              <a:latin typeface="Corbel"/>
            </a:rPr>
            <a:t>Zentralschmiersysteme</a:t>
          </a:r>
        </a:p>
      </dsp:txBody>
      <dsp:txXfrm>
        <a:off x="31613" y="2814195"/>
        <a:ext cx="4965973" cy="584369"/>
      </dsp:txXfrm>
    </dsp:sp>
    <dsp:sp modelId="{08B7B17B-8600-44B0-B235-389E5D71D804}">
      <dsp:nvSpPr>
        <dsp:cNvPr id="0" name=""/>
        <dsp:cNvSpPr/>
      </dsp:nvSpPr>
      <dsp:spPr>
        <a:xfrm>
          <a:off x="0" y="3430177"/>
          <a:ext cx="5029199"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de-DE" sz="2100" b="0" i="0" kern="1200" dirty="0">
              <a:latin typeface="Corbel"/>
            </a:rPr>
            <a:t>Kontrolle der Füllstände</a:t>
          </a:r>
        </a:p>
        <a:p>
          <a:pPr marL="228600" lvl="1" indent="-228600" algn="l" defTabSz="933450">
            <a:lnSpc>
              <a:spcPct val="90000"/>
            </a:lnSpc>
            <a:spcBef>
              <a:spcPct val="0"/>
            </a:spcBef>
            <a:spcAft>
              <a:spcPct val="20000"/>
            </a:spcAft>
            <a:buChar char="•"/>
          </a:pPr>
          <a:r>
            <a:rPr lang="de-DE" sz="2100" b="0" i="0" kern="1200" dirty="0">
              <a:latin typeface="Corbel"/>
            </a:rPr>
            <a:t>Kontrolle der Schmierstellen</a:t>
          </a:r>
        </a:p>
      </dsp:txBody>
      <dsp:txXfrm>
        <a:off x="0" y="3430177"/>
        <a:ext cx="5029199" cy="7265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8CEC3D-96F7-401F-9673-3EE7F75C9C5B}" type="datetimeFigureOut">
              <a:rPr lang="de-DE"/>
              <a:t>28.10.2016</a:t>
            </a:fld>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8ED8CD-4E4C-49AC-BDC6-2963BA49E54F}" type="slidenum">
              <a:rPr/>
              <a:t>‹Nr.›</a:t>
            </a:fld>
            <a:endParaRPr/>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2BCF4-D26D-4DAF-9F57-FE1E61FE7935}" type="datetimeFigureOut">
              <a:rPr lang="de-DE"/>
              <a:t>28.10.2016</a:t>
            </a:fld>
            <a:endParaRPr/>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Textmasterformat bearbeiten</a:t>
            </a:r>
          </a:p>
          <a:p>
            <a:pPr lvl="1"/>
            <a:r>
              <a:rPr/>
              <a:t>Zweite Ebene</a:t>
            </a:r>
          </a:p>
          <a:p>
            <a:pPr lvl="2"/>
            <a:r>
              <a:rPr/>
              <a:t>Dritte Ebene</a:t>
            </a:r>
          </a:p>
          <a:p>
            <a:pPr lvl="3"/>
            <a:r>
              <a:rPr/>
              <a:t>Vierte Ebene</a:t>
            </a:r>
          </a:p>
          <a:p>
            <a:pPr lvl="4"/>
            <a:r>
              <a:rPr/>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B91549-43BF-425A-AF25-75262019208C}" type="slidenum">
              <a:rPr/>
              <a:t>‹Nr.›</a:t>
            </a:fld>
            <a:endParaRPr/>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a:p>
        </p:txBody>
      </p:sp>
      <p:sp>
        <p:nvSpPr>
          <p:cNvPr id="4" name="Foliennummernplatzhalter 3"/>
          <p:cNvSpPr>
            <a:spLocks noGrp="1"/>
          </p:cNvSpPr>
          <p:nvPr>
            <p:ph type="sldNum" sz="quarter" idx="10"/>
          </p:nvPr>
        </p:nvSpPr>
        <p:spPr/>
        <p:txBody>
          <a:bodyPr/>
          <a:lstStyle/>
          <a:p>
            <a:pPr algn="r" defTabSz="914400">
              <a:buNone/>
            </a:pPr>
            <a:fld id="{A0D00EA6-0821-4AC5-933C-321AA6545349}" type="slidenum">
              <a:rPr sz="1200" b="0" i="0">
                <a:solidFill>
                  <a:schemeClr val="tx1"/>
                </a:solidFill>
                <a:latin typeface="Corbel"/>
                <a:ea typeface="+mn-ea"/>
                <a:cs typeface="+mn-cs"/>
              </a:rPr>
              <a:t>8</a:t>
            </a:fld>
            <a:endParaRPr sz="1200" b="0" i="0">
              <a:solidFill>
                <a:schemeClr val="tx1"/>
              </a:solidFill>
              <a:latin typeface="Corbel"/>
              <a:ea typeface="+mn-ea"/>
              <a:cs typeface="+mn-cs"/>
            </a:endParaRPr>
          </a:p>
        </p:txBody>
      </p:sp>
    </p:spTree>
    <p:extLst>
      <p:ext uri="{BB962C8B-B14F-4D97-AF65-F5344CB8AC3E}">
        <p14:creationId xmlns:p14="http://schemas.microsoft.com/office/powerpoint/2010/main" val="4010772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Ref idx="1002">
        <a:schemeClr val="bg2"/>
      </p:bgRef>
    </p:bg>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sp>
        <p:nvSpPr>
          <p:cNvPr id="2" name="Titel 1"/>
          <p:cNvSpPr>
            <a:spLocks noGrp="1"/>
          </p:cNvSpPr>
          <p:nvPr>
            <p:ph type="ctrTitle"/>
          </p:nvPr>
        </p:nvSpPr>
        <p:spPr>
          <a:xfrm>
            <a:off x="608013" y="685801"/>
            <a:ext cx="3962400" cy="4724399"/>
          </a:xfrm>
        </p:spPr>
        <p:txBody>
          <a:bodyPr>
            <a:normAutofit/>
          </a:bodyPr>
          <a:lstStyle>
            <a:lvl1pPr>
              <a:defRPr sz="4800"/>
            </a:lvl1pPr>
          </a:lstStyle>
          <a:p>
            <a:r>
              <a:rPr lang="de-DE" noProof="0"/>
              <a:t>Titelmasterformat durch Klicken bearbeiten</a:t>
            </a:r>
            <a:endParaRPr lang="de-DE" noProof="0" dirty="0"/>
          </a:p>
        </p:txBody>
      </p:sp>
      <p:sp>
        <p:nvSpPr>
          <p:cNvPr id="3" name="Untertitel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a:t>Formatvorlage des Untertitelmasters durch Klicken bearbeiten</a:t>
            </a:r>
            <a:endParaRPr lang="de-DE" noProof="0" dirty="0"/>
          </a:p>
        </p:txBody>
      </p:sp>
      <p:sp>
        <p:nvSpPr>
          <p:cNvPr id="8" name="Datumsplatzhalter 7"/>
          <p:cNvSpPr>
            <a:spLocks noGrp="1"/>
          </p:cNvSpPr>
          <p:nvPr>
            <p:ph type="dt" sz="half" idx="10"/>
          </p:nvPr>
        </p:nvSpPr>
        <p:spPr/>
        <p:txBody>
          <a:bodyPr/>
          <a:lstStyle/>
          <a:p>
            <a:fld id="{81C93FC7-9D1A-468B-98DB-D1E8D74418D9}" type="datetimeFigureOut">
              <a:rPr lang="de-DE" noProof="0" smtClean="0"/>
              <a:pPr/>
              <a:t>28.10.2016</a:t>
            </a:fld>
            <a:endParaRPr lang="de-DE" noProof="0" dirty="0"/>
          </a:p>
        </p:txBody>
      </p:sp>
      <p:sp>
        <p:nvSpPr>
          <p:cNvPr id="9" name="Fußzeilenplatzhalter 8"/>
          <p:cNvSpPr>
            <a:spLocks noGrp="1"/>
          </p:cNvSpPr>
          <p:nvPr>
            <p:ph type="ftr" sz="quarter" idx="11"/>
          </p:nvPr>
        </p:nvSpPr>
        <p:spPr/>
        <p:txBody>
          <a:bodyPr/>
          <a:lstStyle/>
          <a:p>
            <a:endParaRPr lang="de-DE" noProof="0" dirty="0"/>
          </a:p>
        </p:txBody>
      </p:sp>
      <p:sp>
        <p:nvSpPr>
          <p:cNvPr id="10" name="Foliennummernplatzhalter 9"/>
          <p:cNvSpPr>
            <a:spLocks noGrp="1"/>
          </p:cNvSpPr>
          <p:nvPr>
            <p:ph type="sldNum" sz="quarter" idx="12"/>
          </p:nvPr>
        </p:nvSpPr>
        <p:spPr/>
        <p:txBody>
          <a:bodyPr/>
          <a:lstStyle/>
          <a:p>
            <a:fld id="{A3F31473-23EB-4724-8B59-FE6D21D89FA4}" type="slidenum">
              <a:rPr lang="de-DE" noProof="0" smtClean="0"/>
              <a:pPr/>
              <a:t>‹Nr.›</a:t>
            </a:fld>
            <a:endParaRPr lang="de-DE" noProof="0" dirty="0"/>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endParaRPr lang="de-DE" noProof="0" dirty="0"/>
          </a:p>
        </p:txBody>
      </p:sp>
      <p:sp>
        <p:nvSpPr>
          <p:cNvPr id="3" name="Inhaltsplatzhalter 2"/>
          <p:cNvSpPr>
            <a:spLocks noGrp="1"/>
          </p:cNvSpPr>
          <p:nvPr>
            <p:ph idx="1"/>
          </p:nvPr>
        </p:nvSpPr>
        <p:spPr/>
        <p:txBody>
          <a:bodyPr/>
          <a:lstStyle>
            <a:lvl5pPr>
              <a:defRPr/>
            </a:lvl5pPr>
            <a:lvl6pPr>
              <a:defRPr/>
            </a:lvl6pPr>
            <a:lvl7pPr>
              <a:defRPr/>
            </a:lvl7pPr>
            <a:lvl8pPr>
              <a:defRPr/>
            </a:lvl8pPr>
            <a:lvl9pPr>
              <a:defRPr/>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bschnitts-">
    <p:spTree>
      <p:nvGrpSpPr>
        <p:cNvPr id="1" name=""/>
        <p:cNvGrpSpPr/>
        <p:nvPr/>
      </p:nvGrpSpPr>
      <p:grpSpPr>
        <a:xfrm>
          <a:off x="0" y="0"/>
          <a:ext cx="0" cy="0"/>
          <a:chOff x="0" y="0"/>
          <a:chExt cx="0" cy="0"/>
        </a:xfrm>
      </p:grpSpPr>
      <p:sp>
        <p:nvSpPr>
          <p:cNvPr id="2" name="Titel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de-DE" noProof="0"/>
              <a:t>Titelmasterformat durch Klicken bearbeiten</a:t>
            </a:r>
            <a:endParaRPr lang="de-DE" noProof="0" dirty="0"/>
          </a:p>
        </p:txBody>
      </p:sp>
      <p:sp>
        <p:nvSpPr>
          <p:cNvPr id="3" name="Textplatzhalt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noProof="0"/>
              <a:t>Formatvorlagen des Textmasters bearbeiten</a:t>
            </a:r>
          </a:p>
        </p:txBody>
      </p:sp>
      <p:sp>
        <p:nvSpPr>
          <p:cNvPr id="7" name="Datumsplatzhalter 6"/>
          <p:cNvSpPr>
            <a:spLocks noGrp="1"/>
          </p:cNvSpPr>
          <p:nvPr>
            <p:ph type="dt" sz="half" idx="10"/>
          </p:nvPr>
        </p:nvSpPr>
        <p:spPr/>
        <p:txBody>
          <a:bodyPr/>
          <a:lstStyle/>
          <a:p>
            <a:fld id="{81C93FC7-9D1A-468B-98DB-D1E8D74418D9}" type="datetimeFigureOut">
              <a:rPr lang="de-DE" noProof="0" smtClean="0"/>
              <a:pPr/>
              <a:t>28.10.2016</a:t>
            </a:fld>
            <a:endParaRPr lang="de-DE" noProof="0" dirty="0"/>
          </a:p>
        </p:txBody>
      </p:sp>
      <p:sp>
        <p:nvSpPr>
          <p:cNvPr id="8" name="Fußzeilenplatzhalter 7"/>
          <p:cNvSpPr>
            <a:spLocks noGrp="1"/>
          </p:cNvSpPr>
          <p:nvPr>
            <p:ph type="ftr" sz="quarter" idx="11"/>
          </p:nvPr>
        </p:nvSpPr>
        <p:spPr/>
        <p:txBody>
          <a:bodyPr/>
          <a:lstStyle/>
          <a:p>
            <a:endParaRPr lang="de-DE" noProof="0" dirty="0"/>
          </a:p>
        </p:txBody>
      </p:sp>
      <p:sp>
        <p:nvSpPr>
          <p:cNvPr id="9" name="Foliennummernplatzhalter 8"/>
          <p:cNvSpPr>
            <a:spLocks noGrp="1"/>
          </p:cNvSpPr>
          <p:nvPr>
            <p:ph type="sldNum" sz="quarter" idx="12"/>
          </p:nvPr>
        </p:nvSpPr>
        <p:spPr/>
        <p:txBody>
          <a:bodyPr/>
          <a:lstStyle/>
          <a:p>
            <a:fld id="{A3F31473-23EB-4724-8B59-FE6D21D89FA4}" type="slidenum">
              <a:rPr lang="de-DE" noProof="0" smtClean="0"/>
              <a:pPr/>
              <a:t>‹Nr.›</a:t>
            </a:fld>
            <a:endParaRPr lang="de-DE" noProof="0" dirty="0"/>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endParaRPr lang="de-DE" noProof="0" dirty="0"/>
          </a:p>
        </p:txBody>
      </p:sp>
      <p:sp>
        <p:nvSpPr>
          <p:cNvPr id="3" name="Inhaltsplatzhalter 2"/>
          <p:cNvSpPr>
            <a:spLocks noGrp="1"/>
          </p:cNvSpPr>
          <p:nvPr>
            <p:ph sz="half" idx="1"/>
          </p:nvPr>
        </p:nvSpPr>
        <p:spPr>
          <a:xfrm>
            <a:off x="1293813" y="6858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Inhaltsplatzhalter 3"/>
          <p:cNvSpPr>
            <a:spLocks noGrp="1"/>
          </p:cNvSpPr>
          <p:nvPr>
            <p:ph sz="half" idx="2"/>
          </p:nvPr>
        </p:nvSpPr>
        <p:spPr>
          <a:xfrm>
            <a:off x="6551614" y="6858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5" name="Datumsplatzhalter 4"/>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441" y="5105400"/>
            <a:ext cx="10971372" cy="1066800"/>
          </a:xfrm>
        </p:spPr>
        <p:txBody>
          <a:bodyPr/>
          <a:lstStyle>
            <a:lvl1pPr>
              <a:defRPr/>
            </a:lvl1pPr>
          </a:lstStyle>
          <a:p>
            <a:r>
              <a:rPr lang="de-DE" noProof="0"/>
              <a:t>Titelmasterformat durch Klicken bearbeiten</a:t>
            </a:r>
            <a:endParaRPr lang="de-DE" noProof="0" dirty="0"/>
          </a:p>
        </p:txBody>
      </p:sp>
      <p:sp>
        <p:nvSpPr>
          <p:cNvPr id="3" name="Textplatzhalter 2"/>
          <p:cNvSpPr>
            <a:spLocks noGrp="1"/>
          </p:cNvSpPr>
          <p:nvPr>
            <p:ph type="body" idx="1"/>
          </p:nvPr>
        </p:nvSpPr>
        <p:spPr>
          <a:xfrm>
            <a:off x="1293664"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a:t>Formatvorlagen des Textmasters bearbeiten</a:t>
            </a:r>
          </a:p>
        </p:txBody>
      </p:sp>
      <p:sp>
        <p:nvSpPr>
          <p:cNvPr id="4" name="Inhaltsplatzhalter 3"/>
          <p:cNvSpPr>
            <a:spLocks noGrp="1"/>
          </p:cNvSpPr>
          <p:nvPr>
            <p:ph sz="half" idx="2"/>
          </p:nvPr>
        </p:nvSpPr>
        <p:spPr>
          <a:xfrm>
            <a:off x="1293664"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5" name="Textplatzhalter 4"/>
          <p:cNvSpPr>
            <a:spLocks noGrp="1"/>
          </p:cNvSpPr>
          <p:nvPr>
            <p:ph type="body" sz="quarter" idx="3"/>
          </p:nvPr>
        </p:nvSpPr>
        <p:spPr>
          <a:xfrm>
            <a:off x="6551613"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a:t>Formatvorlagen des Textmasters bearbeiten</a:t>
            </a:r>
          </a:p>
        </p:txBody>
      </p:sp>
      <p:sp>
        <p:nvSpPr>
          <p:cNvPr id="6" name="Inhaltsplatzhalter 5"/>
          <p:cNvSpPr>
            <a:spLocks noGrp="1"/>
          </p:cNvSpPr>
          <p:nvPr>
            <p:ph sz="quarter" idx="4"/>
          </p:nvPr>
        </p:nvSpPr>
        <p:spPr>
          <a:xfrm>
            <a:off x="6550025"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7" name="Datumsplatzhalter 6"/>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8" name="Fußzeilenplatzhalter 7"/>
          <p:cNvSpPr>
            <a:spLocks noGrp="1"/>
          </p:cNvSpPr>
          <p:nvPr>
            <p:ph type="ftr" sz="quarter" idx="11"/>
          </p:nvPr>
        </p:nvSpPr>
        <p:spPr/>
        <p:txBody>
          <a:bodyPr/>
          <a:lstStyle/>
          <a:p>
            <a:endParaRPr lang="de-DE" noProof="0" dirty="0"/>
          </a:p>
        </p:txBody>
      </p:sp>
      <p:sp>
        <p:nvSpPr>
          <p:cNvPr id="9" name="Foliennummernplatzhalter 8"/>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endParaRPr lang="de-DE" noProof="0" dirty="0"/>
          </a:p>
        </p:txBody>
      </p:sp>
      <p:sp>
        <p:nvSpPr>
          <p:cNvPr id="3" name="Datumsplatzhalter 2"/>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4" name="Fußzeilenplatzhalter 3"/>
          <p:cNvSpPr>
            <a:spLocks noGrp="1"/>
          </p:cNvSpPr>
          <p:nvPr>
            <p:ph type="ftr" sz="quarter" idx="11"/>
          </p:nvPr>
        </p:nvSpPr>
        <p:spPr/>
        <p:txBody>
          <a:bodyPr/>
          <a:lstStyle/>
          <a:p>
            <a:endParaRPr lang="de-DE" noProof="0" dirty="0"/>
          </a:p>
        </p:txBody>
      </p:sp>
      <p:sp>
        <p:nvSpPr>
          <p:cNvPr id="5" name="Foliennummernplatzhalter 4"/>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3" name="Fußzeilenplatzhalter 2"/>
          <p:cNvSpPr>
            <a:spLocks noGrp="1"/>
          </p:cNvSpPr>
          <p:nvPr>
            <p:ph type="ftr" sz="quarter" idx="11"/>
          </p:nvPr>
        </p:nvSpPr>
        <p:spPr/>
        <p:txBody>
          <a:bodyPr/>
          <a:lstStyle/>
          <a:p>
            <a:endParaRPr lang="de-DE" noProof="0" dirty="0"/>
          </a:p>
        </p:txBody>
      </p:sp>
      <p:sp>
        <p:nvSpPr>
          <p:cNvPr id="4" name="Foliennummernplatzhalter 3"/>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8014" y="685800"/>
            <a:ext cx="3962400" cy="4724400"/>
          </a:xfrm>
        </p:spPr>
        <p:txBody>
          <a:bodyPr anchor="b">
            <a:noAutofit/>
          </a:bodyPr>
          <a:lstStyle>
            <a:lvl1pPr algn="l">
              <a:defRPr sz="3600" b="0"/>
            </a:lvl1pPr>
          </a:lstStyle>
          <a:p>
            <a:r>
              <a:rPr lang="de-DE" noProof="0"/>
              <a:t>Titelmasterformat durch Klicken bearbeiten</a:t>
            </a:r>
            <a:endParaRPr lang="de-DE" noProof="0" dirty="0"/>
          </a:p>
        </p:txBody>
      </p:sp>
      <p:sp>
        <p:nvSpPr>
          <p:cNvPr id="3" name="Inhaltsplatzhalt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Textplatzhalt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a:t>Formatvorlagen des Textmasters bearbeiten</a:t>
            </a:r>
          </a:p>
        </p:txBody>
      </p:sp>
      <p:sp>
        <p:nvSpPr>
          <p:cNvPr id="5" name="Datumsplatzhalter 4"/>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8014" y="685800"/>
            <a:ext cx="3962400" cy="4724400"/>
          </a:xfrm>
        </p:spPr>
        <p:txBody>
          <a:bodyPr anchor="b">
            <a:normAutofit/>
          </a:bodyPr>
          <a:lstStyle>
            <a:lvl1pPr algn="l">
              <a:defRPr sz="3600" b="0"/>
            </a:lvl1pPr>
          </a:lstStyle>
          <a:p>
            <a:r>
              <a:rPr lang="de-DE" noProof="0"/>
              <a:t>Titelmasterformat durch Klicken bearbeiten</a:t>
            </a:r>
            <a:endParaRPr lang="de-DE" noProof="0" dirty="0"/>
          </a:p>
        </p:txBody>
      </p:sp>
      <p:sp>
        <p:nvSpPr>
          <p:cNvPr id="3" name="Bildplatzhalter 2"/>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noProof="0"/>
              <a:t>Bild durch Klicken auf Symbol hinzufügen</a:t>
            </a:r>
            <a:endParaRPr lang="de-DE" noProof="0" dirty="0"/>
          </a:p>
        </p:txBody>
      </p:sp>
      <p:sp>
        <p:nvSpPr>
          <p:cNvPr id="4" name="Textplatzhalt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a:t>Formatvorlagen des Textmasters bearbeiten</a:t>
            </a:r>
          </a:p>
        </p:txBody>
      </p:sp>
      <p:sp>
        <p:nvSpPr>
          <p:cNvPr id="5" name="Datumsplatzhalter 4"/>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endParaRPr lang="de-DE" noProof="0" dirty="0"/>
          </a:p>
        </p:txBody>
      </p:sp>
      <p:sp>
        <p:nvSpPr>
          <p:cNvPr id="3" name="Vertikaler Textplatzhalt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10285412" y="685800"/>
            <a:ext cx="1295401" cy="5486400"/>
          </a:xfrm>
        </p:spPr>
        <p:txBody>
          <a:bodyPr vert="eaVert"/>
          <a:lstStyle/>
          <a:p>
            <a:r>
              <a:rPr lang="de-DE" noProof="0"/>
              <a:t>Titelmasterformat durch Klicken bearbeiten</a:t>
            </a:r>
            <a:endParaRPr lang="de-DE" noProof="0" dirty="0"/>
          </a:p>
        </p:txBody>
      </p:sp>
      <p:sp>
        <p:nvSpPr>
          <p:cNvPr id="3" name="Vertikaler Textplatzhalt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81C93FC7-9D1A-468B-98DB-D1E8D74418D9}" type="datetimeFigureOut">
              <a:rPr lang="de-DE" noProof="0" smtClean="0"/>
              <a:t>28.10.2016</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A3F31473-23EB-4724-8B59-FE6D21D89FA4}" type="slidenum">
              <a:rPr lang="de-DE" noProof="0" smtClean="0"/>
              <a:t>‹Nr.›</a:t>
            </a:fld>
            <a:endParaRPr lang="de-DE" noProof="0" dirty="0"/>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r>
              <a:rPr lang="de-DE" noProof="0" dirty="0"/>
              <a:t>Titelmasterformat durch Klicken bearbeiten</a:t>
            </a:r>
          </a:p>
        </p:txBody>
      </p:sp>
      <p:sp>
        <p:nvSpPr>
          <p:cNvPr id="3" name="Textplatzhalter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4" name="Datumsplatzhalt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rgbClr val="8C8C8C"/>
                </a:solidFill>
              </a:defRPr>
            </a:lvl1pPr>
          </a:lstStyle>
          <a:p>
            <a:fld id="{81C93FC7-9D1A-468B-98DB-D1E8D74418D9}" type="datetimeFigureOut">
              <a:rPr lang="de-DE" noProof="0" smtClean="0"/>
              <a:pPr/>
              <a:t>28.10.2016</a:t>
            </a:fld>
            <a:endParaRPr lang="de-DE" noProof="0" dirty="0"/>
          </a:p>
        </p:txBody>
      </p:sp>
      <p:sp>
        <p:nvSpPr>
          <p:cNvPr id="5" name="Fußzeilenplatzhalt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rgbClr val="8C8C8C"/>
                </a:solidFill>
              </a:defRPr>
            </a:lvl1pPr>
          </a:lstStyle>
          <a:p>
            <a:endParaRPr lang="de-DE" noProof="0" dirty="0"/>
          </a:p>
        </p:txBody>
      </p:sp>
      <p:sp>
        <p:nvSpPr>
          <p:cNvPr id="6" name="Foliennummernplatzhalt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rgbClr val="8C8C8C"/>
                </a:solidFill>
              </a:defRPr>
            </a:lvl1pPr>
          </a:lstStyle>
          <a:p>
            <a:fld id="{A3F31473-23EB-4724-8B59-FE6D21D89FA4}" type="slidenum">
              <a:rPr lang="de-DE" noProof="0" smtClean="0"/>
              <a:pPr/>
              <a:t>‹Nr.›</a:t>
            </a:fld>
            <a:endParaRPr lang="de-DE" noProof="0" dirty="0"/>
          </a:p>
        </p:txBody>
      </p:sp>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pPr algn="ctr" defTabSz="914400">
              <a:spcBef>
                <a:spcPct val="0"/>
              </a:spcBef>
              <a:buNone/>
            </a:pPr>
            <a:r>
              <a:rPr lang="de-DE" sz="4400" dirty="0">
                <a:solidFill>
                  <a:srgbClr val="39527B"/>
                </a:solidFill>
                <a:latin typeface="Corbel"/>
              </a:rPr>
              <a:t>Abschmieren nach Plan</a:t>
            </a:r>
            <a:br>
              <a:rPr lang="de-DE" sz="4400" dirty="0">
                <a:solidFill>
                  <a:srgbClr val="39527B"/>
                </a:solidFill>
                <a:latin typeface="Corbel"/>
              </a:rPr>
            </a:br>
            <a:r>
              <a:rPr lang="de-DE" sz="4400" dirty="0">
                <a:solidFill>
                  <a:srgbClr val="39527B"/>
                </a:solidFill>
                <a:latin typeface="Corbel"/>
              </a:rPr>
              <a:t>Instandhaltung</a:t>
            </a:r>
            <a:br>
              <a:rPr lang="de-DE" sz="4400" dirty="0">
                <a:solidFill>
                  <a:srgbClr val="39527B"/>
                </a:solidFill>
                <a:latin typeface="Corbel"/>
              </a:rPr>
            </a:br>
            <a:r>
              <a:rPr lang="de-DE" sz="4400" dirty="0">
                <a:solidFill>
                  <a:srgbClr val="39527B"/>
                </a:solidFill>
                <a:latin typeface="Corbel"/>
              </a:rPr>
              <a:t>DIN 31051</a:t>
            </a:r>
            <a:br>
              <a:rPr lang="de-DE" sz="4400" dirty="0">
                <a:solidFill>
                  <a:srgbClr val="39527B"/>
                </a:solidFill>
                <a:latin typeface="Corbel"/>
              </a:rPr>
            </a:br>
            <a:r>
              <a:rPr lang="de-DE" sz="4400" dirty="0">
                <a:solidFill>
                  <a:srgbClr val="39527B"/>
                </a:solidFill>
                <a:latin typeface="Corbel"/>
              </a:rPr>
              <a:t>Wartungen</a:t>
            </a:r>
            <a:br>
              <a:rPr lang="de-DE" sz="4400" dirty="0">
                <a:solidFill>
                  <a:srgbClr val="39527B"/>
                </a:solidFill>
                <a:latin typeface="Corbel"/>
              </a:rPr>
            </a:br>
            <a:r>
              <a:rPr lang="de-DE" sz="4400" dirty="0">
                <a:solidFill>
                  <a:srgbClr val="39527B"/>
                </a:solidFill>
                <a:latin typeface="Corbel"/>
              </a:rPr>
              <a:t>Inspektion</a:t>
            </a:r>
            <a:br>
              <a:rPr lang="de-DE" sz="4400" dirty="0">
                <a:solidFill>
                  <a:srgbClr val="39527B"/>
                </a:solidFill>
                <a:latin typeface="Corbel"/>
              </a:rPr>
            </a:br>
            <a:r>
              <a:rPr lang="de-DE" sz="4400" dirty="0">
                <a:solidFill>
                  <a:srgbClr val="39527B"/>
                </a:solidFill>
                <a:latin typeface="Corbel"/>
              </a:rPr>
              <a:t>Instandsetzung</a:t>
            </a:r>
            <a:br>
              <a:rPr lang="de-DE" sz="4400" dirty="0">
                <a:solidFill>
                  <a:srgbClr val="39527B"/>
                </a:solidFill>
                <a:latin typeface="Corbel"/>
              </a:rPr>
            </a:br>
            <a:r>
              <a:rPr lang="de-DE" sz="4400" dirty="0">
                <a:solidFill>
                  <a:srgbClr val="39527B"/>
                </a:solidFill>
                <a:latin typeface="Corbel"/>
              </a:rPr>
              <a:t>Verbesserung</a:t>
            </a:r>
            <a:endParaRPr lang="de-DE" sz="4400" dirty="0"/>
          </a:p>
        </p:txBody>
      </p:sp>
      <p:sp>
        <p:nvSpPr>
          <p:cNvPr id="3" name="Untertitel 2"/>
          <p:cNvSpPr>
            <a:spLocks noGrp="1"/>
          </p:cNvSpPr>
          <p:nvPr>
            <p:ph type="subTitle" idx="1"/>
          </p:nvPr>
        </p:nvSpPr>
        <p:spPr/>
        <p:txBody>
          <a:bodyPr>
            <a:normAutofit/>
          </a:bodyPr>
          <a:lstStyle/>
          <a:p>
            <a:pPr marL="0" indent="0" algn="ctr">
              <a:spcBef>
                <a:spcPts val="0"/>
              </a:spcBef>
              <a:buNone/>
            </a:pPr>
            <a:r>
              <a:rPr lang="de-DE" dirty="0">
                <a:solidFill>
                  <a:srgbClr val="404040"/>
                </a:solidFill>
              </a:rPr>
              <a:t>Wartung  </a:t>
            </a:r>
          </a:p>
          <a:p>
            <a:pPr marL="0" indent="0" algn="ctr">
              <a:spcBef>
                <a:spcPts val="0"/>
              </a:spcBef>
              <a:buNone/>
            </a:pPr>
            <a:r>
              <a:rPr lang="de-DE" dirty="0">
                <a:solidFill>
                  <a:srgbClr val="404040"/>
                </a:solidFill>
              </a:rPr>
              <a:t>Abschmieren nach Plan</a:t>
            </a:r>
            <a:endParaRPr lang="de-DE" dirty="0"/>
          </a:p>
        </p:txBody>
      </p:sp>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a:lstStyle/>
          <a:p>
            <a:pPr algn="ctr" defTabSz="914400">
              <a:lnSpc>
                <a:spcPct val="80000"/>
              </a:lnSpc>
              <a:spcBef>
                <a:spcPct val="0"/>
              </a:spcBef>
              <a:buNone/>
            </a:pPr>
            <a:r>
              <a:rPr lang="de-DE" dirty="0">
                <a:solidFill>
                  <a:srgbClr val="39527B"/>
                </a:solidFill>
                <a:latin typeface="Corbel"/>
              </a:rPr>
              <a:t>Wartung von Maschinen und Produktionsanlagen</a:t>
            </a:r>
            <a:endParaRPr lang="de-DE" dirty="0"/>
          </a:p>
        </p:txBody>
      </p:sp>
      <p:sp>
        <p:nvSpPr>
          <p:cNvPr id="14" name="Inhaltsplatzhalter 13"/>
          <p:cNvSpPr>
            <a:spLocks noGrp="1"/>
          </p:cNvSpPr>
          <p:nvPr>
            <p:ph idx="1"/>
          </p:nvPr>
        </p:nvSpPr>
        <p:spPr>
          <a:xfrm>
            <a:off x="1302435" y="692696"/>
            <a:ext cx="10287000" cy="4412704"/>
          </a:xfrm>
        </p:spPr>
        <p:txBody>
          <a:bodyPr>
            <a:normAutofit fontScale="92500" lnSpcReduction="20000"/>
          </a:bodyPr>
          <a:lstStyle/>
          <a:p>
            <a:pPr>
              <a:buClr>
                <a:srgbClr val="404040"/>
              </a:buClr>
              <a:buFont typeface="Arial"/>
              <a:buChar char="•"/>
            </a:pPr>
            <a:r>
              <a:rPr lang="de-DE" dirty="0">
                <a:solidFill>
                  <a:srgbClr val="404040"/>
                </a:solidFill>
                <a:latin typeface="Corbel"/>
              </a:rPr>
              <a:t>Wartung - </a:t>
            </a:r>
            <a:r>
              <a:rPr lang="de-DE" dirty="0"/>
              <a:t>Maßnahmen zur Verzögerung des Abbaus des vorhandenen Abnutzungsvorrates</a:t>
            </a:r>
            <a:endParaRPr lang="de-DE" sz="2800" b="0" i="0" dirty="0">
              <a:solidFill>
                <a:srgbClr val="404040"/>
              </a:solidFill>
              <a:latin typeface="Corbel"/>
            </a:endParaRPr>
          </a:p>
          <a:p>
            <a:pPr>
              <a:buClr>
                <a:srgbClr val="404040"/>
              </a:buClr>
              <a:buFont typeface="Arial"/>
              <a:buChar char="•"/>
            </a:pPr>
            <a:r>
              <a:rPr lang="de-DE" dirty="0">
                <a:solidFill>
                  <a:srgbClr val="404040"/>
                </a:solidFill>
                <a:latin typeface="Corbel"/>
              </a:rPr>
              <a:t>Inspektion - </a:t>
            </a:r>
            <a:r>
              <a:rPr lang="de-DE" dirty="0"/>
              <a:t>Maßnahmen zur Feststellung und Beurteilung des Istzustandes einer Betrachtungseinheit einschließlich der Bestimmung der Ursachen der Abnutzung und dem Ableiten der notwendigen Konsequenzen für eine künftige Nutzung</a:t>
            </a:r>
            <a:endParaRPr lang="de-DE" sz="2800" b="0" i="0" dirty="0">
              <a:solidFill>
                <a:srgbClr val="404040"/>
              </a:solidFill>
              <a:latin typeface="Corbel"/>
            </a:endParaRPr>
          </a:p>
          <a:p>
            <a:pPr>
              <a:buClr>
                <a:srgbClr val="404040"/>
              </a:buClr>
              <a:buFont typeface="Arial"/>
              <a:buChar char="•"/>
            </a:pPr>
            <a:r>
              <a:rPr lang="de-DE" dirty="0">
                <a:solidFill>
                  <a:srgbClr val="404040"/>
                </a:solidFill>
                <a:latin typeface="Corbel"/>
              </a:rPr>
              <a:t>Instandsetzung -</a:t>
            </a:r>
            <a:r>
              <a:rPr lang="de-DE" dirty="0"/>
              <a:t>Maßnahmen zur Rückführung einer Betrachtungseinheit in einen funktionsfähigen Zustand</a:t>
            </a:r>
            <a:r>
              <a:rPr lang="de-DE" dirty="0">
                <a:solidFill>
                  <a:srgbClr val="404040"/>
                </a:solidFill>
                <a:latin typeface="Corbel"/>
              </a:rPr>
              <a:t> </a:t>
            </a:r>
          </a:p>
          <a:p>
            <a:pPr>
              <a:buClr>
                <a:srgbClr val="404040"/>
              </a:buClr>
              <a:buFont typeface="Arial"/>
              <a:buChar char="•"/>
            </a:pPr>
            <a:r>
              <a:rPr lang="de-DE" dirty="0"/>
              <a:t>Verbesserung - Kombination aller technischen und administrativen Maßnahmen sowie Maßnahmen des Managements zur Steigerung der Funktionssicherheit einer Betrachtungseinheit, ohne die von ihr geforderte Funktion zu ändern</a:t>
            </a: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2000" dirty="0"/>
              <a:t>Ein </a:t>
            </a:r>
            <a:r>
              <a:rPr lang="de-DE" sz="2000" b="1" dirty="0"/>
              <a:t>Wartungsplan</a:t>
            </a:r>
            <a:r>
              <a:rPr lang="de-DE" sz="2000" dirty="0"/>
              <a:t> sollte genau beschreiben welche Tätigkeit vom Mitarbeiter durchzuführen ist. Zu jeder Baugruppe sollte ein </a:t>
            </a:r>
            <a:r>
              <a:rPr lang="de-DE" sz="2000" b="1" dirty="0"/>
              <a:t>Schmierplan</a:t>
            </a:r>
            <a:r>
              <a:rPr lang="de-DE" sz="2000" dirty="0"/>
              <a:t> vorliegen der die geforderte Schmiermenge und das Produkt klar beschreiben</a:t>
            </a:r>
            <a:r>
              <a:rPr lang="de-DE" sz="1600" dirty="0"/>
              <a:t>. Mittels Fotos lassen sich die einzelnen </a:t>
            </a:r>
            <a:r>
              <a:rPr lang="de-DE" sz="1600" b="1" dirty="0"/>
              <a:t>Schmierstellen</a:t>
            </a:r>
            <a:r>
              <a:rPr lang="de-DE" sz="1600" dirty="0"/>
              <a:t> deutlich visualisieren</a:t>
            </a:r>
          </a:p>
        </p:txBody>
      </p:sp>
      <p:graphicFrame>
        <p:nvGraphicFramePr>
          <p:cNvPr id="4" name="Inhaltsplatzhalter 3"/>
          <p:cNvGraphicFramePr>
            <a:graphicFrameLocks noGrp="1"/>
          </p:cNvGraphicFramePr>
          <p:nvPr>
            <p:ph sz="half" idx="1"/>
            <p:extLst>
              <p:ext uri="{D42A27DB-BD31-4B8C-83A1-F6EECF244321}">
                <p14:modId xmlns:p14="http://schemas.microsoft.com/office/powerpoint/2010/main" val="2600571813"/>
              </p:ext>
            </p:extLst>
          </p:nvPr>
        </p:nvGraphicFramePr>
        <p:xfrm>
          <a:off x="1293813" y="685800"/>
          <a:ext cx="50292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Inhaltsplatzhalter 5"/>
          <p:cNvSpPr>
            <a:spLocks noGrp="1"/>
          </p:cNvSpPr>
          <p:nvPr>
            <p:ph sz="half" idx="2"/>
          </p:nvPr>
        </p:nvSpPr>
        <p:spPr/>
        <p:txBody>
          <a:bodyPr/>
          <a:lstStyle/>
          <a:p>
            <a:pPr marL="228600" indent="-228600" algn="l" defTabSz="914400">
              <a:spcBef>
                <a:spcPts val="1800"/>
              </a:spcBef>
              <a:buClr>
                <a:srgbClr val="404040"/>
              </a:buClr>
              <a:buSzPct val="80000"/>
              <a:buFont typeface="Arial"/>
              <a:buChar char="•"/>
            </a:pPr>
            <a:r>
              <a:rPr lang="de-DE" dirty="0">
                <a:solidFill>
                  <a:srgbClr val="404040"/>
                </a:solidFill>
                <a:latin typeface="Corbel"/>
              </a:rPr>
              <a:t>Maschinen und Anlagen müssen regelmäßig abgeschmiert werden</a:t>
            </a:r>
            <a:endParaRPr lang="de-DE" sz="2800" b="0" i="0" dirty="0">
              <a:solidFill>
                <a:srgbClr val="404040"/>
              </a:solidFill>
              <a:latin typeface="Corbel"/>
            </a:endParaRPr>
          </a:p>
          <a:p>
            <a:pPr marL="228600" indent="-228600" algn="l" defTabSz="914400">
              <a:spcBef>
                <a:spcPts val="1800"/>
              </a:spcBef>
              <a:buClr>
                <a:srgbClr val="404040"/>
              </a:buClr>
              <a:buSzPct val="80000"/>
              <a:buFont typeface="Arial"/>
              <a:buChar char="•"/>
            </a:pPr>
            <a:r>
              <a:rPr lang="de-DE" dirty="0">
                <a:solidFill>
                  <a:srgbClr val="404040"/>
                </a:solidFill>
                <a:latin typeface="Corbel"/>
              </a:rPr>
              <a:t>Wichtig ist das die richtige Menge des richtigen Schmiermittel an den richtigen Stellen ankommt</a:t>
            </a:r>
            <a:endParaRPr lang="de-DE" sz="2800" b="0" i="0" dirty="0">
              <a:solidFill>
                <a:srgbClr val="404040"/>
              </a:solidFill>
              <a:latin typeface="Corbel"/>
            </a:endParaRPr>
          </a:p>
          <a:p>
            <a:pPr marL="228600" indent="-228600" algn="l" defTabSz="914400">
              <a:spcBef>
                <a:spcPts val="1800"/>
              </a:spcBef>
              <a:buClr>
                <a:srgbClr val="404040"/>
              </a:buClr>
              <a:buSzPct val="80000"/>
              <a:buFont typeface="Arial"/>
              <a:buChar char="•"/>
            </a:pPr>
            <a:r>
              <a:rPr lang="de-DE" dirty="0">
                <a:solidFill>
                  <a:srgbClr val="404040"/>
                </a:solidFill>
                <a:latin typeface="Corbel"/>
              </a:rPr>
              <a:t>Verunreinigungen und Schmutz vermeiden</a:t>
            </a:r>
            <a:endParaRPr lang="de-DE" dirty="0"/>
          </a:p>
        </p:txBody>
      </p:sp>
    </p:spTree>
    <p:extLst>
      <p:ext uri="{BB962C8B-B14F-4D97-AF65-F5344CB8AC3E}">
        <p14:creationId xmlns:p14="http://schemas.microsoft.com/office/powerpoint/2010/main" val="348886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de-DE" dirty="0"/>
              <a:t>Klare Kennzeichnung verhindert Verwechselungen</a:t>
            </a:r>
          </a:p>
        </p:txBody>
      </p:sp>
      <p:sp>
        <p:nvSpPr>
          <p:cNvPr id="13" name="Textplatzhalter 12"/>
          <p:cNvSpPr>
            <a:spLocks noGrp="1"/>
          </p:cNvSpPr>
          <p:nvPr>
            <p:ph type="body" idx="1"/>
          </p:nvPr>
        </p:nvSpPr>
        <p:spPr/>
        <p:txBody>
          <a:bodyPr/>
          <a:lstStyle/>
          <a:p>
            <a:pPr algn="ctr"/>
            <a:r>
              <a:rPr lang="de-DE" dirty="0"/>
              <a:t>Visualisierung</a:t>
            </a:r>
          </a:p>
        </p:txBody>
      </p:sp>
      <p:sp>
        <p:nvSpPr>
          <p:cNvPr id="15" name="Inhaltsplatzhalter 14"/>
          <p:cNvSpPr>
            <a:spLocks noGrp="1"/>
          </p:cNvSpPr>
          <p:nvPr>
            <p:ph sz="half" idx="2"/>
          </p:nvPr>
        </p:nvSpPr>
        <p:spPr/>
        <p:txBody>
          <a:bodyPr>
            <a:normAutofit fontScale="85000" lnSpcReduction="20000"/>
          </a:bodyPr>
          <a:lstStyle/>
          <a:p>
            <a:r>
              <a:rPr lang="de-DE" dirty="0"/>
              <a:t>Klar gekennzeichnete Schmierstellen, deutliche Kennzeichnung der </a:t>
            </a:r>
            <a:r>
              <a:rPr lang="de-DE" b="1" dirty="0"/>
              <a:t>Schmiermittelbehälter</a:t>
            </a:r>
            <a:r>
              <a:rPr lang="de-DE" dirty="0"/>
              <a:t> und der verwendeten Produkte. So kann der Mitarbeiter </a:t>
            </a:r>
            <a:r>
              <a:rPr lang="de-DE" b="1" dirty="0"/>
              <a:t>vom Ölfass über die Ölkanne bis zum Schmiermitteltank</a:t>
            </a:r>
            <a:r>
              <a:rPr lang="de-DE" dirty="0"/>
              <a:t> der Maschine einfach erkennen welche Öl/Fettsorte in welchen Tank/Schmiernippel gepumpt werden soll. </a:t>
            </a:r>
            <a:r>
              <a:rPr lang="de-DE" b="1" dirty="0"/>
              <a:t>Jede Sorte mit einer eigenen Farbe und Nummer sorgen für eine deutliche Visualisierung und beugen einfach und sinnvoll Verwechselungen vor</a:t>
            </a:r>
            <a:r>
              <a:rPr lang="de-DE" dirty="0"/>
              <a:t>.</a:t>
            </a:r>
          </a:p>
        </p:txBody>
      </p:sp>
      <p:sp>
        <p:nvSpPr>
          <p:cNvPr id="14" name="Textplatzhalter 13"/>
          <p:cNvSpPr>
            <a:spLocks noGrp="1"/>
          </p:cNvSpPr>
          <p:nvPr>
            <p:ph type="body" sz="quarter" idx="3"/>
          </p:nvPr>
        </p:nvSpPr>
        <p:spPr/>
        <p:txBody>
          <a:bodyPr/>
          <a:lstStyle/>
          <a:p>
            <a:pPr algn="ctr"/>
            <a:r>
              <a:rPr lang="de-DE" dirty="0"/>
              <a:t>Klare Beschreibung</a:t>
            </a:r>
          </a:p>
        </p:txBody>
      </p:sp>
      <p:sp>
        <p:nvSpPr>
          <p:cNvPr id="16" name="Inhaltsplatzhalter 15"/>
          <p:cNvSpPr>
            <a:spLocks noGrp="1"/>
          </p:cNvSpPr>
          <p:nvPr>
            <p:ph sz="quarter" idx="4"/>
          </p:nvPr>
        </p:nvSpPr>
        <p:spPr/>
        <p:txBody>
          <a:bodyPr>
            <a:normAutofit fontScale="77500" lnSpcReduction="20000"/>
          </a:bodyPr>
          <a:lstStyle/>
          <a:p>
            <a:r>
              <a:rPr lang="de-DE" dirty="0"/>
              <a:t>Jeder sieht sofort welches Produkt zu verwenden ist und selbst wenn der „Fachmann“ für die Wartungen nicht da ist kann das richtige Produkt schnell vom Werker nachgefüllt werden. Zentralschmierungen sind regelmäßig zu inspizieren. Mittels Füllstandsensoren und automatischer Befüllung werden die Schmierstellen automatisch geschmiert. Schmierstellen sind mit einem rotem Pfeil markiert und leicht zu lokalisieren . Der Schmierplan und das Bestätigungsblatt der durchgeführten Arbeiten sind  an der Maschine ausgehangen und in der EDV hinterlegt.</a:t>
            </a:r>
          </a:p>
        </p:txBody>
      </p:sp>
    </p:spTree>
    <p:extLst>
      <p:ext uri="{BB962C8B-B14F-4D97-AF65-F5344CB8AC3E}">
        <p14:creationId xmlns:p14="http://schemas.microsoft.com/office/powerpoint/2010/main" val="2979636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9796" y="836712"/>
            <a:ext cx="10971372" cy="5027240"/>
          </a:xfrm>
        </p:spPr>
        <p:txBody>
          <a:bodyPr>
            <a:normAutofit fontScale="90000"/>
          </a:bodyPr>
          <a:lstStyle/>
          <a:p>
            <a:pPr algn="ctr"/>
            <a:r>
              <a:rPr lang="de-DE" dirty="0"/>
              <a:t>Ein hilfreiches Produkt sind </a:t>
            </a:r>
            <a:r>
              <a:rPr lang="de-DE" b="1" dirty="0"/>
              <a:t>Permanent Schmiersysteme</a:t>
            </a:r>
            <a:r>
              <a:rPr lang="de-DE" dirty="0"/>
              <a:t> in kleinsten Baugrößen, somit werden selbst schwer zugängliche Schmierstellen mit Fett versorgt. </a:t>
            </a:r>
            <a:r>
              <a:rPr lang="de-DE" b="1" dirty="0"/>
              <a:t>Zentralschmiersysteme</a:t>
            </a:r>
            <a:r>
              <a:rPr lang="de-DE" dirty="0"/>
              <a:t> sind ein weiterer wichtiger Baustein für die richtige Schmiermittelversorgung von Maschinen und Anlagen. Diese Systeme müssen regelmäßig kontrolliert und inspiziert werden. Ein Schmiersystem nützt ihnen wenig wenn die dazugehörigen Schmierleitungen z.B. abgerissen sind. Immer kontrollieren ob das Schmiermittel in ausreichender Menge am gewünschten Ort (Verbraucher) ankommt.</a:t>
            </a:r>
            <a:br>
              <a:rPr lang="de-DE" dirty="0"/>
            </a:br>
            <a:r>
              <a:rPr lang="de-DE" dirty="0"/>
              <a:t>Schmiersysteme sind grundsätzlich sauber und frei von Verschmutzungen zu halten.</a:t>
            </a:r>
          </a:p>
        </p:txBody>
      </p:sp>
    </p:spTree>
    <p:extLst>
      <p:ext uri="{BB962C8B-B14F-4D97-AF65-F5344CB8AC3E}">
        <p14:creationId xmlns:p14="http://schemas.microsoft.com/office/powerpoint/2010/main" val="424449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197868" y="548680"/>
            <a:ext cx="9937104" cy="5693866"/>
          </a:xfrm>
          <a:prstGeom prst="rect">
            <a:avLst/>
          </a:prstGeom>
        </p:spPr>
        <p:txBody>
          <a:bodyPr wrap="square">
            <a:spAutoFit/>
          </a:bodyPr>
          <a:lstStyle/>
          <a:p>
            <a:r>
              <a:rPr lang="de-DE" sz="2800" dirty="0"/>
              <a:t>Der Verbrauch von Schmiersystemen muss dokumentiert werden. Anhand von Abweichungen gegenüber dem „Normalbetrieb“ lassen sich Fehler und Störungen frühzeitig erkennen. Lagerstellen auf ausreichende Schmiermittelversorgung prüfen . Wichtig sind die richtigen Schlussfolgerungen nach eingehender Diagnose und eingeleiteten Maßnahmen.</a:t>
            </a:r>
          </a:p>
          <a:p>
            <a:r>
              <a:rPr lang="de-DE" sz="2800" dirty="0"/>
              <a:t>Die durchgeführten Wartungsarbeiten sind im Anlagenordner genau zu beschreiben und mit Unterschrift und Datum zu bestätigen. Die transparente Darstellung der gemachten Arbeiten/Wartungen hilft den Kollegen bei zukünftigen Arbeiten an der Anlage. Die Instandhaltung kann so nachvollziehbar ihre Aufgaben dokumentieren . Es ist auf absolute Sauberkeit zu achten.</a:t>
            </a:r>
          </a:p>
        </p:txBody>
      </p:sp>
    </p:spTree>
    <p:extLst>
      <p:ext uri="{BB962C8B-B14F-4D97-AF65-F5344CB8AC3E}">
        <p14:creationId xmlns:p14="http://schemas.microsoft.com/office/powerpoint/2010/main" val="12399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dirty="0"/>
              <a:t>Eine gut organisierte Instandhaltung gewährleistet einen sicheren  Betrieb von Maschinen und Anlagen. Die Investitionen in vorbeigende Instandhaltung und in die Aus und Weiterbildung der Mitarbeiter sorgt für einen stabilen Maschinennutzungsgrad</a:t>
            </a:r>
            <a:br>
              <a:rPr lang="de-DE" sz="2800" dirty="0"/>
            </a:br>
            <a:endParaRPr lang="de-DE" sz="2800" dirty="0"/>
          </a:p>
        </p:txBody>
      </p:sp>
      <p:sp>
        <p:nvSpPr>
          <p:cNvPr id="3" name="Inhaltsplatzhalter 2"/>
          <p:cNvSpPr>
            <a:spLocks noGrp="1"/>
          </p:cNvSpPr>
          <p:nvPr>
            <p:ph idx="1"/>
          </p:nvPr>
        </p:nvSpPr>
        <p:spPr/>
        <p:txBody>
          <a:bodyPr/>
          <a:lstStyle/>
          <a:p>
            <a:r>
              <a:rPr lang="de-DE" dirty="0"/>
              <a:t>Wartungen und Anlagenchecks bei denen die Schmierung kontrolliert wird sind täglich notwendig. Moderne Anlagen überwachen kritische Bauteile mit Sensoren um einen vorzeitigen Verschleiß oder schlimmer einen Maschinenausfall zu vermeiden. Lagertemperaturen sollen Aufschluss über Verschleiß geben . Füllstandssensoren und Progressivverteiler mit Überwachung helfen der Instandhaltung bei der Arbeit, ein gutes Auge und Gehör sind allerdings genauso wichtig.</a:t>
            </a:r>
          </a:p>
        </p:txBody>
      </p:sp>
      <p:sp>
        <p:nvSpPr>
          <p:cNvPr id="4" name="Textplatzhalter 3"/>
          <p:cNvSpPr>
            <a:spLocks noGrp="1"/>
          </p:cNvSpPr>
          <p:nvPr>
            <p:ph type="body" sz="half" idx="2"/>
          </p:nvPr>
        </p:nvSpPr>
        <p:spPr/>
        <p:txBody>
          <a:bodyPr>
            <a:normAutofit fontScale="92500" lnSpcReduction="20000"/>
          </a:bodyPr>
          <a:lstStyle/>
          <a:p>
            <a:r>
              <a:rPr lang="de-DE" dirty="0"/>
              <a:t>WARTUNGEN –INSPEKTIONEN</a:t>
            </a:r>
          </a:p>
          <a:p>
            <a:pPr algn="ctr"/>
            <a:r>
              <a:rPr lang="de-DE" dirty="0"/>
              <a:t>BILDEN DIE BASIS EINER</a:t>
            </a:r>
            <a:br>
              <a:rPr lang="de-DE" dirty="0"/>
            </a:br>
            <a:r>
              <a:rPr lang="de-DE" dirty="0"/>
              <a:t>INSTANDHALTUNG</a:t>
            </a:r>
          </a:p>
        </p:txBody>
      </p:sp>
    </p:spTree>
    <p:extLst>
      <p:ext uri="{BB962C8B-B14F-4D97-AF65-F5344CB8AC3E}">
        <p14:creationId xmlns:p14="http://schemas.microsoft.com/office/powerpoint/2010/main" val="933344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77788" y="685800"/>
            <a:ext cx="4092626" cy="4724400"/>
          </a:xfrm>
        </p:spPr>
        <p:txBody>
          <a:bodyPr>
            <a:normAutofit fontScale="90000"/>
          </a:bodyPr>
          <a:lstStyle/>
          <a:p>
            <a:r>
              <a:rPr lang="de-DE" sz="2800" dirty="0"/>
              <a:t>Maschinenausfälle und Stillstände in der Produktion sind in der Regel teuer und kostenintensiv. Durch eine funktionierende Instandhaltung mit Wartungen - Inspektionen, gute Mitarbeiter und eine stabile Versorgung mit Ersatzteilen lassen sich Störungen und Ausfallzeiten reduzieren.</a:t>
            </a:r>
            <a:br>
              <a:rPr lang="de-DE" sz="2800" dirty="0"/>
            </a:br>
            <a:br>
              <a:rPr lang="de-DE" sz="2800" dirty="0"/>
            </a:br>
            <a:endParaRPr lang="de-DE" sz="2800" dirty="0"/>
          </a:p>
        </p:txBody>
      </p:sp>
      <p:pic>
        <p:nvPicPr>
          <p:cNvPr id="2" name="Bildplatzhalter 1"/>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4167" r="4167"/>
          <a:stretch>
            <a:fillRect/>
          </a:stretch>
        </p:blipFill>
        <p:spPr/>
      </p:pic>
      <p:sp>
        <p:nvSpPr>
          <p:cNvPr id="9" name="Textplatzhalter 8"/>
          <p:cNvSpPr>
            <a:spLocks noGrp="1"/>
          </p:cNvSpPr>
          <p:nvPr>
            <p:ph type="body" sz="half" idx="2"/>
          </p:nvPr>
        </p:nvSpPr>
        <p:spPr/>
        <p:txBody>
          <a:bodyPr/>
          <a:lstStyle/>
          <a:p>
            <a:pPr algn="ctr"/>
            <a:r>
              <a:rPr lang="de-DE" dirty="0"/>
              <a:t>Organisation und Strategie entscheiden über ihren Erfolg</a:t>
            </a:r>
          </a:p>
        </p:txBody>
      </p:sp>
    </p:spTree>
    <p:extLst>
      <p:ext uri="{BB962C8B-B14F-4D97-AF65-F5344CB8AC3E}">
        <p14:creationId xmlns:p14="http://schemas.microsoft.com/office/powerpoint/2010/main" val="391459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rketing_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Marketing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800"/>
        </a:defPPr>
      </a:lstStyle>
    </a:txDef>
  </a:objectDefaults>
  <a:extraClrSchemeLst/>
</a:theme>
</file>

<file path=ppt/theme/theme2.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Marketing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Marketing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C71CA0-4EF4-453D-B190-F6F8E85012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Marketingpräsentation Glaswürfel (Breitbild)</Template>
  <TotalTime>0</TotalTime>
  <Words>595</Words>
  <Application>Microsoft Office PowerPoint</Application>
  <PresentationFormat>Benutzerdefiniert</PresentationFormat>
  <Paragraphs>36</Paragraphs>
  <Slides>8</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8</vt:i4>
      </vt:variant>
    </vt:vector>
  </HeadingPairs>
  <TitlesOfParts>
    <vt:vector size="11" baseType="lpstr">
      <vt:lpstr>Arial</vt:lpstr>
      <vt:lpstr>Corbel</vt:lpstr>
      <vt:lpstr>Marketing_16x9</vt:lpstr>
      <vt:lpstr>Abschmieren nach Plan Instandhaltung DIN 31051 Wartungen Inspektion Instandsetzung Verbesserung</vt:lpstr>
      <vt:lpstr>Wartung von Maschinen und Produktionsanlagen</vt:lpstr>
      <vt:lpstr>Ein Wartungsplan sollte genau beschreiben welche Tätigkeit vom Mitarbeiter durchzuführen ist. Zu jeder Baugruppe sollte ein Schmierplan vorliegen der die geforderte Schmiermenge und das Produkt klar beschreiben. Mittels Fotos lassen sich die einzelnen Schmierstellen deutlich visualisieren</vt:lpstr>
      <vt:lpstr>Klare Kennzeichnung verhindert Verwechselungen</vt:lpstr>
      <vt:lpstr>Ein hilfreiches Produkt sind Permanent Schmiersysteme in kleinsten Baugrößen, somit werden selbst schwer zugängliche Schmierstellen mit Fett versorgt. Zentralschmiersysteme sind ein weiterer wichtiger Baustein für die richtige Schmiermittelversorgung von Maschinen und Anlagen. Diese Systeme müssen regelmäßig kontrolliert und inspiziert werden. Ein Schmiersystem nützt ihnen wenig wenn die dazugehörigen Schmierleitungen z.B. abgerissen sind. Immer kontrollieren ob das Schmiermittel in ausreichender Menge am gewünschten Ort (Verbraucher) ankommt. Schmiersysteme sind grundsätzlich sauber und frei von Verschmutzungen zu halten.</vt:lpstr>
      <vt:lpstr>PowerPoint-Präsentation</vt:lpstr>
      <vt:lpstr>Eine gut organisierte Instandhaltung gewährleistet einen sicheren  Betrieb von Maschinen und Anlagen. Die Investitionen in vorbeigende Instandhaltung und in die Aus und Weiterbildung der Mitarbeiter sorgt für einen stabilen Maschinennutzungsgrad </vt:lpstr>
      <vt:lpstr>Maschinenausfälle und Stillstände in der Produktion sind in der Regel teuer und kostenintensiv. Durch eine funktionierende Instandhaltung mit Wartungen - Inspektionen, gute Mitarbeiter und eine stabile Versorgung mit Ersatzteilen lassen sich Störungen und Ausfallzeiten reduzieren.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2016-06-19T12:26:25Z</dcterms:created>
  <dcterms:modified xsi:type="dcterms:W3CDTF">2016-10-28T10:05:43Z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TC028010849991</vt:lpwstr>
  </property>
</Properties>
</file>