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9" r:id="rId4"/>
    <p:sldId id="273" r:id="rId5"/>
    <p:sldId id="267" r:id="rId6"/>
    <p:sldId id="270" r:id="rId7"/>
    <p:sldId id="260" r:id="rId8"/>
    <p:sldId id="274" r:id="rId9"/>
    <p:sldId id="275" r:id="rId10"/>
    <p:sldId id="276" r:id="rId11"/>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90" d="100"/>
          <a:sy n="90" d="100"/>
        </p:scale>
        <p:origin x="57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A7FA43-B29A-40A4-BAEE-2B5AB4182F18}"/>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F736B18B-41F2-4469-8DBE-C5D87AB3FD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5B8F8B49-CCB7-4716-B2CB-A37F1BFC7634}"/>
              </a:ext>
            </a:extLst>
          </p:cNvPr>
          <p:cNvSpPr>
            <a:spLocks noGrp="1"/>
          </p:cNvSpPr>
          <p:nvPr>
            <p:ph type="dt" sz="half" idx="10"/>
          </p:nvPr>
        </p:nvSpPr>
        <p:spPr/>
        <p:txBody>
          <a:bodyPr/>
          <a:lstStyle/>
          <a:p>
            <a:fld id="{8ED7ECB9-D773-4C3E-BDA0-286FF5141C0F}" type="datetimeFigureOut">
              <a:rPr lang="de-DE" smtClean="0"/>
              <a:t>22.04.2020</a:t>
            </a:fld>
            <a:endParaRPr lang="de-DE"/>
          </a:p>
        </p:txBody>
      </p:sp>
      <p:sp>
        <p:nvSpPr>
          <p:cNvPr id="5" name="Fußzeilenplatzhalter 4">
            <a:extLst>
              <a:ext uri="{FF2B5EF4-FFF2-40B4-BE49-F238E27FC236}">
                <a16:creationId xmlns:a16="http://schemas.microsoft.com/office/drawing/2014/main" id="{4633EEBF-BFB4-43AB-B7F2-148DA7641D1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3EC3C80-2DE0-42C9-B165-0995AE592F1C}"/>
              </a:ext>
            </a:extLst>
          </p:cNvPr>
          <p:cNvSpPr>
            <a:spLocks noGrp="1"/>
          </p:cNvSpPr>
          <p:nvPr>
            <p:ph type="sldNum" sz="quarter" idx="12"/>
          </p:nvPr>
        </p:nvSpPr>
        <p:spPr/>
        <p:txBody>
          <a:bodyPr/>
          <a:lstStyle/>
          <a:p>
            <a:fld id="{16A82A6B-94DE-42E6-8557-D3714351DB7E}" type="slidenum">
              <a:rPr lang="de-DE" smtClean="0"/>
              <a:t>‹Nr.›</a:t>
            </a:fld>
            <a:endParaRPr lang="de-DE"/>
          </a:p>
        </p:txBody>
      </p:sp>
    </p:spTree>
    <p:extLst>
      <p:ext uri="{BB962C8B-B14F-4D97-AF65-F5344CB8AC3E}">
        <p14:creationId xmlns:p14="http://schemas.microsoft.com/office/powerpoint/2010/main" val="20071283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9682C3-B7A0-4A8A-862B-725D2CB1EED3}"/>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D352713E-9B7B-4BA7-A6C5-D1B3B5983193}"/>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589B62C-588B-48CE-8F3A-C9EE1C303BDF}"/>
              </a:ext>
            </a:extLst>
          </p:cNvPr>
          <p:cNvSpPr>
            <a:spLocks noGrp="1"/>
          </p:cNvSpPr>
          <p:nvPr>
            <p:ph type="dt" sz="half" idx="10"/>
          </p:nvPr>
        </p:nvSpPr>
        <p:spPr/>
        <p:txBody>
          <a:bodyPr/>
          <a:lstStyle/>
          <a:p>
            <a:fld id="{8ED7ECB9-D773-4C3E-BDA0-286FF5141C0F}" type="datetimeFigureOut">
              <a:rPr lang="de-DE" smtClean="0"/>
              <a:t>22.04.2020</a:t>
            </a:fld>
            <a:endParaRPr lang="de-DE"/>
          </a:p>
        </p:txBody>
      </p:sp>
      <p:sp>
        <p:nvSpPr>
          <p:cNvPr id="5" name="Fußzeilenplatzhalter 4">
            <a:extLst>
              <a:ext uri="{FF2B5EF4-FFF2-40B4-BE49-F238E27FC236}">
                <a16:creationId xmlns:a16="http://schemas.microsoft.com/office/drawing/2014/main" id="{E9AF884C-9CB9-419B-8BB2-785576ED423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6D144E0-BED3-48F4-B1FC-C1DA81B52AD7}"/>
              </a:ext>
            </a:extLst>
          </p:cNvPr>
          <p:cNvSpPr>
            <a:spLocks noGrp="1"/>
          </p:cNvSpPr>
          <p:nvPr>
            <p:ph type="sldNum" sz="quarter" idx="12"/>
          </p:nvPr>
        </p:nvSpPr>
        <p:spPr/>
        <p:txBody>
          <a:bodyPr/>
          <a:lstStyle/>
          <a:p>
            <a:fld id="{16A82A6B-94DE-42E6-8557-D3714351DB7E}" type="slidenum">
              <a:rPr lang="de-DE" smtClean="0"/>
              <a:t>‹Nr.›</a:t>
            </a:fld>
            <a:endParaRPr lang="de-DE"/>
          </a:p>
        </p:txBody>
      </p:sp>
    </p:spTree>
    <p:extLst>
      <p:ext uri="{BB962C8B-B14F-4D97-AF65-F5344CB8AC3E}">
        <p14:creationId xmlns:p14="http://schemas.microsoft.com/office/powerpoint/2010/main" val="2947676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579249-00A8-46BB-9F91-DA5136C56CB5}"/>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9261E23B-D36E-4689-A5D4-8AFBB32813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2260AFF2-8E37-4B99-AD04-F43BA2557692}"/>
              </a:ext>
            </a:extLst>
          </p:cNvPr>
          <p:cNvSpPr>
            <a:spLocks noGrp="1"/>
          </p:cNvSpPr>
          <p:nvPr>
            <p:ph type="dt" sz="half" idx="10"/>
          </p:nvPr>
        </p:nvSpPr>
        <p:spPr/>
        <p:txBody>
          <a:bodyPr/>
          <a:lstStyle/>
          <a:p>
            <a:fld id="{8ED7ECB9-D773-4C3E-BDA0-286FF5141C0F}" type="datetimeFigureOut">
              <a:rPr lang="de-DE" smtClean="0"/>
              <a:t>22.04.2020</a:t>
            </a:fld>
            <a:endParaRPr lang="de-DE"/>
          </a:p>
        </p:txBody>
      </p:sp>
      <p:sp>
        <p:nvSpPr>
          <p:cNvPr id="5" name="Fußzeilenplatzhalter 4">
            <a:extLst>
              <a:ext uri="{FF2B5EF4-FFF2-40B4-BE49-F238E27FC236}">
                <a16:creationId xmlns:a16="http://schemas.microsoft.com/office/drawing/2014/main" id="{CAE19D7C-9EB9-4E16-8F0C-035D1A84558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AA0E9E4-B14F-4A8B-B161-2DDA44D520DB}"/>
              </a:ext>
            </a:extLst>
          </p:cNvPr>
          <p:cNvSpPr>
            <a:spLocks noGrp="1"/>
          </p:cNvSpPr>
          <p:nvPr>
            <p:ph type="sldNum" sz="quarter" idx="12"/>
          </p:nvPr>
        </p:nvSpPr>
        <p:spPr/>
        <p:txBody>
          <a:bodyPr/>
          <a:lstStyle/>
          <a:p>
            <a:fld id="{16A82A6B-94DE-42E6-8557-D3714351DB7E}" type="slidenum">
              <a:rPr lang="de-DE" smtClean="0"/>
              <a:t>‹Nr.›</a:t>
            </a:fld>
            <a:endParaRPr lang="de-DE"/>
          </a:p>
        </p:txBody>
      </p:sp>
    </p:spTree>
    <p:extLst>
      <p:ext uri="{BB962C8B-B14F-4D97-AF65-F5344CB8AC3E}">
        <p14:creationId xmlns:p14="http://schemas.microsoft.com/office/powerpoint/2010/main" val="1616136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32D534-8C02-47FC-8EA5-D8527EC9343B}"/>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7ECCFC76-B221-4043-BBF8-A02640D80173}"/>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0D9D12ED-0CDA-450E-A044-274D600D2851}"/>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CB434D9F-171F-405F-BCFF-5623D6689BC6}"/>
              </a:ext>
            </a:extLst>
          </p:cNvPr>
          <p:cNvSpPr>
            <a:spLocks noGrp="1"/>
          </p:cNvSpPr>
          <p:nvPr>
            <p:ph type="dt" sz="half" idx="10"/>
          </p:nvPr>
        </p:nvSpPr>
        <p:spPr/>
        <p:txBody>
          <a:bodyPr/>
          <a:lstStyle/>
          <a:p>
            <a:fld id="{8ED7ECB9-D773-4C3E-BDA0-286FF5141C0F}" type="datetimeFigureOut">
              <a:rPr lang="de-DE" smtClean="0"/>
              <a:t>22.04.2020</a:t>
            </a:fld>
            <a:endParaRPr lang="de-DE"/>
          </a:p>
        </p:txBody>
      </p:sp>
      <p:sp>
        <p:nvSpPr>
          <p:cNvPr id="6" name="Fußzeilenplatzhalter 5">
            <a:extLst>
              <a:ext uri="{FF2B5EF4-FFF2-40B4-BE49-F238E27FC236}">
                <a16:creationId xmlns:a16="http://schemas.microsoft.com/office/drawing/2014/main" id="{7E425114-1D94-46A5-9827-27C216CE2566}"/>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8DE3F966-1DF7-4854-96CF-CE13D6E9FAA4}"/>
              </a:ext>
            </a:extLst>
          </p:cNvPr>
          <p:cNvSpPr>
            <a:spLocks noGrp="1"/>
          </p:cNvSpPr>
          <p:nvPr>
            <p:ph type="sldNum" sz="quarter" idx="12"/>
          </p:nvPr>
        </p:nvSpPr>
        <p:spPr/>
        <p:txBody>
          <a:bodyPr/>
          <a:lstStyle/>
          <a:p>
            <a:fld id="{16A82A6B-94DE-42E6-8557-D3714351DB7E}" type="slidenum">
              <a:rPr lang="de-DE" smtClean="0"/>
              <a:t>‹Nr.›</a:t>
            </a:fld>
            <a:endParaRPr lang="de-DE"/>
          </a:p>
        </p:txBody>
      </p:sp>
    </p:spTree>
    <p:extLst>
      <p:ext uri="{BB962C8B-B14F-4D97-AF65-F5344CB8AC3E}">
        <p14:creationId xmlns:p14="http://schemas.microsoft.com/office/powerpoint/2010/main" val="2546720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C08DD7-AB9A-44D4-9F39-4627DC39C9C2}"/>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15885076-A885-40AB-B4C8-DDDDDFD50C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C220C731-8D07-4FCC-96AF-9C54D025F3E1}"/>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702AF6CD-5DD2-4657-A0A6-E6FBDFD8700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4711861A-7D84-4B48-A904-49036C98A881}"/>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FD5466CF-5A2F-4EFF-BA94-50F2E8E4A30F}"/>
              </a:ext>
            </a:extLst>
          </p:cNvPr>
          <p:cNvSpPr>
            <a:spLocks noGrp="1"/>
          </p:cNvSpPr>
          <p:nvPr>
            <p:ph type="dt" sz="half" idx="10"/>
          </p:nvPr>
        </p:nvSpPr>
        <p:spPr/>
        <p:txBody>
          <a:bodyPr/>
          <a:lstStyle/>
          <a:p>
            <a:fld id="{8ED7ECB9-D773-4C3E-BDA0-286FF5141C0F}" type="datetimeFigureOut">
              <a:rPr lang="de-DE" smtClean="0"/>
              <a:t>22.04.2020</a:t>
            </a:fld>
            <a:endParaRPr lang="de-DE"/>
          </a:p>
        </p:txBody>
      </p:sp>
      <p:sp>
        <p:nvSpPr>
          <p:cNvPr id="8" name="Fußzeilenplatzhalter 7">
            <a:extLst>
              <a:ext uri="{FF2B5EF4-FFF2-40B4-BE49-F238E27FC236}">
                <a16:creationId xmlns:a16="http://schemas.microsoft.com/office/drawing/2014/main" id="{27FBD750-6F2F-4C92-B829-F9BB61A45F1C}"/>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1C100FA8-2D26-4CC3-8967-340429384F23}"/>
              </a:ext>
            </a:extLst>
          </p:cNvPr>
          <p:cNvSpPr>
            <a:spLocks noGrp="1"/>
          </p:cNvSpPr>
          <p:nvPr>
            <p:ph type="sldNum" sz="quarter" idx="12"/>
          </p:nvPr>
        </p:nvSpPr>
        <p:spPr/>
        <p:txBody>
          <a:bodyPr/>
          <a:lstStyle/>
          <a:p>
            <a:fld id="{16A82A6B-94DE-42E6-8557-D3714351DB7E}" type="slidenum">
              <a:rPr lang="de-DE" smtClean="0"/>
              <a:t>‹Nr.›</a:t>
            </a:fld>
            <a:endParaRPr lang="de-DE"/>
          </a:p>
        </p:txBody>
      </p:sp>
    </p:spTree>
    <p:extLst>
      <p:ext uri="{BB962C8B-B14F-4D97-AF65-F5344CB8AC3E}">
        <p14:creationId xmlns:p14="http://schemas.microsoft.com/office/powerpoint/2010/main" val="38370111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3D79F0-3F03-4F93-A634-7CD095D65C6F}"/>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FAC8D47C-40F1-4BA3-A27B-7BB4A21A1AE2}"/>
              </a:ext>
            </a:extLst>
          </p:cNvPr>
          <p:cNvSpPr>
            <a:spLocks noGrp="1"/>
          </p:cNvSpPr>
          <p:nvPr>
            <p:ph type="dt" sz="half" idx="10"/>
          </p:nvPr>
        </p:nvSpPr>
        <p:spPr/>
        <p:txBody>
          <a:bodyPr/>
          <a:lstStyle/>
          <a:p>
            <a:fld id="{8ED7ECB9-D773-4C3E-BDA0-286FF5141C0F}" type="datetimeFigureOut">
              <a:rPr lang="de-DE" smtClean="0"/>
              <a:t>22.04.2020</a:t>
            </a:fld>
            <a:endParaRPr lang="de-DE"/>
          </a:p>
        </p:txBody>
      </p:sp>
      <p:sp>
        <p:nvSpPr>
          <p:cNvPr id="4" name="Fußzeilenplatzhalter 3">
            <a:extLst>
              <a:ext uri="{FF2B5EF4-FFF2-40B4-BE49-F238E27FC236}">
                <a16:creationId xmlns:a16="http://schemas.microsoft.com/office/drawing/2014/main" id="{4DA9A747-907A-42CC-84BD-5B2B24657ECD}"/>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34E4A3AA-A2EA-4F0B-B1A0-3AF1558B5148}"/>
              </a:ext>
            </a:extLst>
          </p:cNvPr>
          <p:cNvSpPr>
            <a:spLocks noGrp="1"/>
          </p:cNvSpPr>
          <p:nvPr>
            <p:ph type="sldNum" sz="quarter" idx="12"/>
          </p:nvPr>
        </p:nvSpPr>
        <p:spPr/>
        <p:txBody>
          <a:bodyPr/>
          <a:lstStyle/>
          <a:p>
            <a:fld id="{16A82A6B-94DE-42E6-8557-D3714351DB7E}" type="slidenum">
              <a:rPr lang="de-DE" smtClean="0"/>
              <a:t>‹Nr.›</a:t>
            </a:fld>
            <a:endParaRPr lang="de-DE"/>
          </a:p>
        </p:txBody>
      </p:sp>
    </p:spTree>
    <p:extLst>
      <p:ext uri="{BB962C8B-B14F-4D97-AF65-F5344CB8AC3E}">
        <p14:creationId xmlns:p14="http://schemas.microsoft.com/office/powerpoint/2010/main" val="5647330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DAA0B84B-D840-4D43-BC6F-99C957029CE6}"/>
              </a:ext>
            </a:extLst>
          </p:cNvPr>
          <p:cNvSpPr>
            <a:spLocks noGrp="1"/>
          </p:cNvSpPr>
          <p:nvPr>
            <p:ph type="dt" sz="half" idx="10"/>
          </p:nvPr>
        </p:nvSpPr>
        <p:spPr/>
        <p:txBody>
          <a:bodyPr/>
          <a:lstStyle/>
          <a:p>
            <a:fld id="{8ED7ECB9-D773-4C3E-BDA0-286FF5141C0F}" type="datetimeFigureOut">
              <a:rPr lang="de-DE" smtClean="0"/>
              <a:t>22.04.2020</a:t>
            </a:fld>
            <a:endParaRPr lang="de-DE"/>
          </a:p>
        </p:txBody>
      </p:sp>
      <p:sp>
        <p:nvSpPr>
          <p:cNvPr id="3" name="Fußzeilenplatzhalter 2">
            <a:extLst>
              <a:ext uri="{FF2B5EF4-FFF2-40B4-BE49-F238E27FC236}">
                <a16:creationId xmlns:a16="http://schemas.microsoft.com/office/drawing/2014/main" id="{E04E63E4-3E1C-413C-BFA4-245742F36CF4}"/>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0A1E759C-DDAB-4B8A-8876-50F4789E8D00}"/>
              </a:ext>
            </a:extLst>
          </p:cNvPr>
          <p:cNvSpPr>
            <a:spLocks noGrp="1"/>
          </p:cNvSpPr>
          <p:nvPr>
            <p:ph type="sldNum" sz="quarter" idx="12"/>
          </p:nvPr>
        </p:nvSpPr>
        <p:spPr/>
        <p:txBody>
          <a:bodyPr/>
          <a:lstStyle/>
          <a:p>
            <a:fld id="{16A82A6B-94DE-42E6-8557-D3714351DB7E}" type="slidenum">
              <a:rPr lang="de-DE" smtClean="0"/>
              <a:t>‹Nr.›</a:t>
            </a:fld>
            <a:endParaRPr lang="de-DE"/>
          </a:p>
        </p:txBody>
      </p:sp>
    </p:spTree>
    <p:extLst>
      <p:ext uri="{BB962C8B-B14F-4D97-AF65-F5344CB8AC3E}">
        <p14:creationId xmlns:p14="http://schemas.microsoft.com/office/powerpoint/2010/main" val="3440585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F26807-ABAB-48CE-A4A3-6815008EA2C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153374A7-A325-44D0-AC64-D24603E889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DB62615E-C632-485B-97F6-C93A5CAA1F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3282A094-8A35-43C8-AFDC-C38140EB2621}"/>
              </a:ext>
            </a:extLst>
          </p:cNvPr>
          <p:cNvSpPr>
            <a:spLocks noGrp="1"/>
          </p:cNvSpPr>
          <p:nvPr>
            <p:ph type="dt" sz="half" idx="10"/>
          </p:nvPr>
        </p:nvSpPr>
        <p:spPr/>
        <p:txBody>
          <a:bodyPr/>
          <a:lstStyle/>
          <a:p>
            <a:fld id="{8ED7ECB9-D773-4C3E-BDA0-286FF5141C0F}" type="datetimeFigureOut">
              <a:rPr lang="de-DE" smtClean="0"/>
              <a:t>22.04.2020</a:t>
            </a:fld>
            <a:endParaRPr lang="de-DE"/>
          </a:p>
        </p:txBody>
      </p:sp>
      <p:sp>
        <p:nvSpPr>
          <p:cNvPr id="6" name="Fußzeilenplatzhalter 5">
            <a:extLst>
              <a:ext uri="{FF2B5EF4-FFF2-40B4-BE49-F238E27FC236}">
                <a16:creationId xmlns:a16="http://schemas.microsoft.com/office/drawing/2014/main" id="{E9E0C3FE-7C5D-4F52-90CD-512F7FE9A328}"/>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C07DEB41-AF32-46F9-B714-DD2F7B621AD8}"/>
              </a:ext>
            </a:extLst>
          </p:cNvPr>
          <p:cNvSpPr>
            <a:spLocks noGrp="1"/>
          </p:cNvSpPr>
          <p:nvPr>
            <p:ph type="sldNum" sz="quarter" idx="12"/>
          </p:nvPr>
        </p:nvSpPr>
        <p:spPr/>
        <p:txBody>
          <a:bodyPr/>
          <a:lstStyle/>
          <a:p>
            <a:fld id="{16A82A6B-94DE-42E6-8557-D3714351DB7E}" type="slidenum">
              <a:rPr lang="de-DE" smtClean="0"/>
              <a:t>‹Nr.›</a:t>
            </a:fld>
            <a:endParaRPr lang="de-DE"/>
          </a:p>
        </p:txBody>
      </p:sp>
    </p:spTree>
    <p:extLst>
      <p:ext uri="{BB962C8B-B14F-4D97-AF65-F5344CB8AC3E}">
        <p14:creationId xmlns:p14="http://schemas.microsoft.com/office/powerpoint/2010/main" val="1421175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272AFE-4458-4672-9065-42B45438509F}"/>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D197E8D5-86BD-4FB7-BF1A-0B7343EA1C3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8E65138B-3D41-458E-B0A8-4A0BC99AD5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CEE54B3D-F02F-40E1-8EA3-90D4EEE98B20}"/>
              </a:ext>
            </a:extLst>
          </p:cNvPr>
          <p:cNvSpPr>
            <a:spLocks noGrp="1"/>
          </p:cNvSpPr>
          <p:nvPr>
            <p:ph type="dt" sz="half" idx="10"/>
          </p:nvPr>
        </p:nvSpPr>
        <p:spPr/>
        <p:txBody>
          <a:bodyPr/>
          <a:lstStyle/>
          <a:p>
            <a:fld id="{8ED7ECB9-D773-4C3E-BDA0-286FF5141C0F}" type="datetimeFigureOut">
              <a:rPr lang="de-DE" smtClean="0"/>
              <a:t>22.04.2020</a:t>
            </a:fld>
            <a:endParaRPr lang="de-DE"/>
          </a:p>
        </p:txBody>
      </p:sp>
      <p:sp>
        <p:nvSpPr>
          <p:cNvPr id="6" name="Fußzeilenplatzhalter 5">
            <a:extLst>
              <a:ext uri="{FF2B5EF4-FFF2-40B4-BE49-F238E27FC236}">
                <a16:creationId xmlns:a16="http://schemas.microsoft.com/office/drawing/2014/main" id="{AF9E26CC-56F2-4101-BFEE-F52D789CD8A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D8DC3D9B-E72B-4559-8B3F-89DEC3C355CD}"/>
              </a:ext>
            </a:extLst>
          </p:cNvPr>
          <p:cNvSpPr>
            <a:spLocks noGrp="1"/>
          </p:cNvSpPr>
          <p:nvPr>
            <p:ph type="sldNum" sz="quarter" idx="12"/>
          </p:nvPr>
        </p:nvSpPr>
        <p:spPr/>
        <p:txBody>
          <a:bodyPr/>
          <a:lstStyle/>
          <a:p>
            <a:fld id="{16A82A6B-94DE-42E6-8557-D3714351DB7E}" type="slidenum">
              <a:rPr lang="de-DE" smtClean="0"/>
              <a:t>‹Nr.›</a:t>
            </a:fld>
            <a:endParaRPr lang="de-DE"/>
          </a:p>
        </p:txBody>
      </p:sp>
    </p:spTree>
    <p:extLst>
      <p:ext uri="{BB962C8B-B14F-4D97-AF65-F5344CB8AC3E}">
        <p14:creationId xmlns:p14="http://schemas.microsoft.com/office/powerpoint/2010/main" val="4830221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5C8A93-DDF7-46ED-AAED-06541751710E}"/>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64DDF8DF-5D62-419A-B72A-C59A4F033F5F}"/>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DCDA2DCF-292C-4287-B82A-B3798C85BB67}"/>
              </a:ext>
            </a:extLst>
          </p:cNvPr>
          <p:cNvSpPr>
            <a:spLocks noGrp="1"/>
          </p:cNvSpPr>
          <p:nvPr>
            <p:ph type="dt" sz="half" idx="10"/>
          </p:nvPr>
        </p:nvSpPr>
        <p:spPr/>
        <p:txBody>
          <a:bodyPr/>
          <a:lstStyle/>
          <a:p>
            <a:fld id="{8ED7ECB9-D773-4C3E-BDA0-286FF5141C0F}" type="datetimeFigureOut">
              <a:rPr lang="de-DE" smtClean="0"/>
              <a:t>22.04.2020</a:t>
            </a:fld>
            <a:endParaRPr lang="de-DE"/>
          </a:p>
        </p:txBody>
      </p:sp>
      <p:sp>
        <p:nvSpPr>
          <p:cNvPr id="5" name="Fußzeilenplatzhalter 4">
            <a:extLst>
              <a:ext uri="{FF2B5EF4-FFF2-40B4-BE49-F238E27FC236}">
                <a16:creationId xmlns:a16="http://schemas.microsoft.com/office/drawing/2014/main" id="{796BCB15-C148-4D9E-9743-CC60EA0BAFF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DDC6ED7-F49D-4C7A-B05D-27DF388B5FC0}"/>
              </a:ext>
            </a:extLst>
          </p:cNvPr>
          <p:cNvSpPr>
            <a:spLocks noGrp="1"/>
          </p:cNvSpPr>
          <p:nvPr>
            <p:ph type="sldNum" sz="quarter" idx="12"/>
          </p:nvPr>
        </p:nvSpPr>
        <p:spPr/>
        <p:txBody>
          <a:bodyPr/>
          <a:lstStyle/>
          <a:p>
            <a:fld id="{16A82A6B-94DE-42E6-8557-D3714351DB7E}" type="slidenum">
              <a:rPr lang="de-DE" smtClean="0"/>
              <a:t>‹Nr.›</a:t>
            </a:fld>
            <a:endParaRPr lang="de-DE"/>
          </a:p>
        </p:txBody>
      </p:sp>
    </p:spTree>
    <p:extLst>
      <p:ext uri="{BB962C8B-B14F-4D97-AF65-F5344CB8AC3E}">
        <p14:creationId xmlns:p14="http://schemas.microsoft.com/office/powerpoint/2010/main" val="3653391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CAA8D8EA-BD60-4A26-97BB-CF5C69E7187E}"/>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E33EE174-B5CE-4E47-9BC9-29AB43BC12AE}"/>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7356836-823F-40ED-A502-3477EB8F4D08}"/>
              </a:ext>
            </a:extLst>
          </p:cNvPr>
          <p:cNvSpPr>
            <a:spLocks noGrp="1"/>
          </p:cNvSpPr>
          <p:nvPr>
            <p:ph type="dt" sz="half" idx="10"/>
          </p:nvPr>
        </p:nvSpPr>
        <p:spPr/>
        <p:txBody>
          <a:bodyPr/>
          <a:lstStyle/>
          <a:p>
            <a:fld id="{8ED7ECB9-D773-4C3E-BDA0-286FF5141C0F}" type="datetimeFigureOut">
              <a:rPr lang="de-DE" smtClean="0"/>
              <a:t>22.04.2020</a:t>
            </a:fld>
            <a:endParaRPr lang="de-DE"/>
          </a:p>
        </p:txBody>
      </p:sp>
      <p:sp>
        <p:nvSpPr>
          <p:cNvPr id="5" name="Fußzeilenplatzhalter 4">
            <a:extLst>
              <a:ext uri="{FF2B5EF4-FFF2-40B4-BE49-F238E27FC236}">
                <a16:creationId xmlns:a16="http://schemas.microsoft.com/office/drawing/2014/main" id="{B420D8AC-8E9A-410F-9B1F-7831BB13D1B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B2A0EC5A-A4FC-4CB5-8D7C-59C17E1DF605}"/>
              </a:ext>
            </a:extLst>
          </p:cNvPr>
          <p:cNvSpPr>
            <a:spLocks noGrp="1"/>
          </p:cNvSpPr>
          <p:nvPr>
            <p:ph type="sldNum" sz="quarter" idx="12"/>
          </p:nvPr>
        </p:nvSpPr>
        <p:spPr/>
        <p:txBody>
          <a:bodyPr/>
          <a:lstStyle/>
          <a:p>
            <a:fld id="{16A82A6B-94DE-42E6-8557-D3714351DB7E}" type="slidenum">
              <a:rPr lang="de-DE" smtClean="0"/>
              <a:t>‹Nr.›</a:t>
            </a:fld>
            <a:endParaRPr lang="de-DE"/>
          </a:p>
        </p:txBody>
      </p:sp>
    </p:spTree>
    <p:extLst>
      <p:ext uri="{BB962C8B-B14F-4D97-AF65-F5344CB8AC3E}">
        <p14:creationId xmlns:p14="http://schemas.microsoft.com/office/powerpoint/2010/main" val="38733443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0E01FB-C312-4286-B89A-9839E6CE0719}"/>
              </a:ext>
            </a:extLst>
          </p:cNvPr>
          <p:cNvSpPr>
            <a:spLocks noGrp="1"/>
          </p:cNvSpPr>
          <p:nvPr>
            <p:ph type="ctrTitle"/>
          </p:nvPr>
        </p:nvSpPr>
        <p:spPr>
          <a:xfrm>
            <a:off x="1524000" y="1122363"/>
            <a:ext cx="9144000" cy="2387600"/>
          </a:xfrm>
        </p:spPr>
        <p:txBody>
          <a:bodyPr anchor="b"/>
          <a:lstStyle>
            <a:lvl1pPr algn="ctr">
              <a:defRPr sz="6000">
                <a:solidFill>
                  <a:schemeClr val="bg2"/>
                </a:solidFill>
              </a:defRPr>
            </a:lvl1pPr>
          </a:lstStyle>
          <a:p>
            <a:r>
              <a:rPr lang="de-DE" dirty="0"/>
              <a:t>Mastertitelformat bearbeiten</a:t>
            </a:r>
          </a:p>
        </p:txBody>
      </p:sp>
      <p:sp>
        <p:nvSpPr>
          <p:cNvPr id="3" name="Untertitel 2">
            <a:extLst>
              <a:ext uri="{FF2B5EF4-FFF2-40B4-BE49-F238E27FC236}">
                <a16:creationId xmlns:a16="http://schemas.microsoft.com/office/drawing/2014/main" id="{95A68E99-F101-461B-B1D5-831BE3DBE3B4}"/>
              </a:ext>
            </a:extLst>
          </p:cNvPr>
          <p:cNvSpPr>
            <a:spLocks noGrp="1"/>
          </p:cNvSpPr>
          <p:nvPr>
            <p:ph type="subTitle" idx="1"/>
          </p:nvPr>
        </p:nvSpPr>
        <p:spPr>
          <a:xfrm>
            <a:off x="1524000" y="3602038"/>
            <a:ext cx="9144000" cy="1655762"/>
          </a:xfrm>
        </p:spPr>
        <p:txBody>
          <a:bodyPr/>
          <a:lstStyle>
            <a:lvl1pPr marL="0" indent="0" algn="ctr">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p>
        </p:txBody>
      </p:sp>
      <p:sp>
        <p:nvSpPr>
          <p:cNvPr id="4" name="Datumsplatzhalter 3">
            <a:extLst>
              <a:ext uri="{FF2B5EF4-FFF2-40B4-BE49-F238E27FC236}">
                <a16:creationId xmlns:a16="http://schemas.microsoft.com/office/drawing/2014/main" id="{C00E4083-2D86-47DD-8E3C-34337373172D}"/>
              </a:ext>
            </a:extLst>
          </p:cNvPr>
          <p:cNvSpPr>
            <a:spLocks noGrp="1"/>
          </p:cNvSpPr>
          <p:nvPr>
            <p:ph type="dt" sz="half" idx="10"/>
          </p:nvPr>
        </p:nvSpPr>
        <p:spPr>
          <a:xfrm>
            <a:off x="315686" y="6356349"/>
            <a:ext cx="2743200" cy="365125"/>
          </a:xfrm>
        </p:spPr>
        <p:txBody>
          <a:bodyPr/>
          <a:lstStyle>
            <a:lvl1pPr>
              <a:defRPr>
                <a:solidFill>
                  <a:schemeClr val="tx1"/>
                </a:solidFill>
              </a:defRPr>
            </a:lvl1pPr>
          </a:lstStyle>
          <a:p>
            <a:fld id="{7238912B-ED8B-4DE7-BE30-16C578BF7BFC}" type="datetime1">
              <a:rPr lang="de-DE" smtClean="0"/>
              <a:t>20.04.2020</a:t>
            </a:fld>
            <a:endParaRPr lang="de-DE" dirty="0"/>
          </a:p>
        </p:txBody>
      </p:sp>
      <p:sp>
        <p:nvSpPr>
          <p:cNvPr id="6" name="Foliennummernplatzhalter 5">
            <a:extLst>
              <a:ext uri="{FF2B5EF4-FFF2-40B4-BE49-F238E27FC236}">
                <a16:creationId xmlns:a16="http://schemas.microsoft.com/office/drawing/2014/main" id="{FB43E889-696B-46EC-A0EB-4A9FAE458BC1}"/>
              </a:ext>
            </a:extLst>
          </p:cNvPr>
          <p:cNvSpPr>
            <a:spLocks noGrp="1"/>
          </p:cNvSpPr>
          <p:nvPr>
            <p:ph type="sldNum" sz="quarter" idx="12"/>
          </p:nvPr>
        </p:nvSpPr>
        <p:spPr/>
        <p:txBody>
          <a:bodyPr/>
          <a:lstStyle>
            <a:lvl1pPr>
              <a:defRPr>
                <a:solidFill>
                  <a:schemeClr val="tx1"/>
                </a:solidFill>
              </a:defRPr>
            </a:lvl1pPr>
          </a:lstStyle>
          <a:p>
            <a:fld id="{6FFDED2C-4CB2-4774-93DF-44377E78C712}" type="slidenum">
              <a:rPr lang="de-DE" smtClean="0"/>
              <a:pPr/>
              <a:t>‹Nr.›</a:t>
            </a:fld>
            <a:endParaRPr lang="de-DE" dirty="0"/>
          </a:p>
        </p:txBody>
      </p:sp>
      <p:pic>
        <p:nvPicPr>
          <p:cNvPr id="10" name="Grafik 9">
            <a:extLst>
              <a:ext uri="{FF2B5EF4-FFF2-40B4-BE49-F238E27FC236}">
                <a16:creationId xmlns:a16="http://schemas.microsoft.com/office/drawing/2014/main" id="{F62D870A-FA7E-4FF3-B061-A4630401D1C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17578" y="1"/>
            <a:ext cx="2474422" cy="1112252"/>
          </a:xfrm>
          <a:prstGeom prst="rect">
            <a:avLst/>
          </a:prstGeom>
        </p:spPr>
      </p:pic>
      <p:pic>
        <p:nvPicPr>
          <p:cNvPr id="11" name="Picture 4">
            <a:extLst>
              <a:ext uri="{FF2B5EF4-FFF2-40B4-BE49-F238E27FC236}">
                <a16:creationId xmlns:a16="http://schemas.microsoft.com/office/drawing/2014/main" id="{143BD9A5-630F-44FA-A912-5F4242C5F5AD}"/>
              </a:ext>
            </a:extLst>
          </p:cNvPr>
          <p:cNvPicPr/>
          <p:nvPr userDrawn="1"/>
        </p:nvPicPr>
        <p:blipFill>
          <a:blip r:embed="rId3"/>
          <a:stretch/>
        </p:blipFill>
        <p:spPr>
          <a:xfrm>
            <a:off x="5886121" y="373607"/>
            <a:ext cx="1901520" cy="365040"/>
          </a:xfrm>
          <a:prstGeom prst="rect">
            <a:avLst/>
          </a:prstGeom>
          <a:ln>
            <a:noFill/>
          </a:ln>
        </p:spPr>
      </p:pic>
      <p:sp>
        <p:nvSpPr>
          <p:cNvPr id="12" name="Rechteck 11">
            <a:extLst>
              <a:ext uri="{FF2B5EF4-FFF2-40B4-BE49-F238E27FC236}">
                <a16:creationId xmlns:a16="http://schemas.microsoft.com/office/drawing/2014/main" id="{E3BC1FB0-F700-416A-B271-2BE9FC588BC2}"/>
              </a:ext>
            </a:extLst>
          </p:cNvPr>
          <p:cNvSpPr/>
          <p:nvPr userDrawn="1"/>
        </p:nvSpPr>
        <p:spPr>
          <a:xfrm>
            <a:off x="8020396" y="335840"/>
            <a:ext cx="1697182" cy="44057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0" dirty="0" err="1">
                <a:latin typeface="Calibri" panose="020F0502020204030204" pitchFamily="34" charset="0"/>
                <a:cs typeface="Calibri" panose="020F0502020204030204" pitchFamily="34" charset="0"/>
              </a:rPr>
              <a:t>MaTeHa</a:t>
            </a:r>
            <a:r>
              <a:rPr lang="de-DE" b="0" dirty="0">
                <a:latin typeface="Calibri" panose="020F0502020204030204" pitchFamily="34" charset="0"/>
                <a:cs typeface="Calibri" panose="020F0502020204030204" pitchFamily="34" charset="0"/>
              </a:rPr>
              <a:t> Service</a:t>
            </a:r>
          </a:p>
        </p:txBody>
      </p:sp>
    </p:spTree>
    <p:extLst>
      <p:ext uri="{BB962C8B-B14F-4D97-AF65-F5344CB8AC3E}">
        <p14:creationId xmlns:p14="http://schemas.microsoft.com/office/powerpoint/2010/main" val="19029716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06FC0E-5A61-4489-A77B-8E1F704F7492}"/>
              </a:ext>
            </a:extLst>
          </p:cNvPr>
          <p:cNvSpPr>
            <a:spLocks noGrp="1"/>
          </p:cNvSpPr>
          <p:nvPr>
            <p:ph type="title"/>
          </p:nvPr>
        </p:nvSpPr>
        <p:spPr/>
        <p:txBody>
          <a:bodyPr/>
          <a:lstStyle>
            <a:lvl1pPr>
              <a:defRPr>
                <a:solidFill>
                  <a:schemeClr val="bg2"/>
                </a:solidFill>
              </a:defRPr>
            </a:lvl1pPr>
          </a:lstStyle>
          <a:p>
            <a:r>
              <a:rPr lang="de-DE" dirty="0"/>
              <a:t>Mastertitelformat bearbeiten</a:t>
            </a:r>
          </a:p>
        </p:txBody>
      </p:sp>
      <p:sp>
        <p:nvSpPr>
          <p:cNvPr id="3" name="Inhaltsplatzhalter 2">
            <a:extLst>
              <a:ext uri="{FF2B5EF4-FFF2-40B4-BE49-F238E27FC236}">
                <a16:creationId xmlns:a16="http://schemas.microsoft.com/office/drawing/2014/main" id="{F09C3231-27C8-4EC6-B4F2-86DDECDD53A2}"/>
              </a:ext>
            </a:extLst>
          </p:cNvPr>
          <p:cNvSpPr>
            <a:spLocks noGrp="1"/>
          </p:cNvSpPr>
          <p:nvPr>
            <p:ph idx="1"/>
          </p:nvPr>
        </p:nvSpPr>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4FD98F45-4090-48DB-A983-E236EDA1A1AB}"/>
              </a:ext>
            </a:extLst>
          </p:cNvPr>
          <p:cNvSpPr>
            <a:spLocks noGrp="1"/>
          </p:cNvSpPr>
          <p:nvPr>
            <p:ph type="dt" sz="half" idx="10"/>
          </p:nvPr>
        </p:nvSpPr>
        <p:spPr>
          <a:xfrm>
            <a:off x="175726" y="6311900"/>
            <a:ext cx="2743200" cy="365125"/>
          </a:xfrm>
        </p:spPr>
        <p:txBody>
          <a:bodyPr/>
          <a:lstStyle>
            <a:lvl1pPr>
              <a:defRPr>
                <a:solidFill>
                  <a:schemeClr val="tx1"/>
                </a:solidFill>
              </a:defRPr>
            </a:lvl1pPr>
          </a:lstStyle>
          <a:p>
            <a:fld id="{E8721077-605F-49C1-8942-435D5F50A766}" type="datetime1">
              <a:rPr lang="de-DE" smtClean="0"/>
              <a:t>20.04.2020</a:t>
            </a:fld>
            <a:endParaRPr lang="de-DE" dirty="0"/>
          </a:p>
        </p:txBody>
      </p:sp>
      <p:sp>
        <p:nvSpPr>
          <p:cNvPr id="6" name="Foliennummernplatzhalter 5">
            <a:extLst>
              <a:ext uri="{FF2B5EF4-FFF2-40B4-BE49-F238E27FC236}">
                <a16:creationId xmlns:a16="http://schemas.microsoft.com/office/drawing/2014/main" id="{054FED61-4767-44DF-B9B5-41B489A08161}"/>
              </a:ext>
            </a:extLst>
          </p:cNvPr>
          <p:cNvSpPr>
            <a:spLocks noGrp="1"/>
          </p:cNvSpPr>
          <p:nvPr>
            <p:ph type="sldNum" sz="quarter" idx="12"/>
          </p:nvPr>
        </p:nvSpPr>
        <p:spPr/>
        <p:txBody>
          <a:bodyPr/>
          <a:lstStyle>
            <a:lvl1pPr>
              <a:defRPr>
                <a:solidFill>
                  <a:schemeClr val="tx1"/>
                </a:solidFill>
              </a:defRPr>
            </a:lvl1pPr>
          </a:lstStyle>
          <a:p>
            <a:fld id="{6FFDED2C-4CB2-4774-93DF-44377E78C712}" type="slidenum">
              <a:rPr lang="de-DE" smtClean="0"/>
              <a:pPr/>
              <a:t>‹Nr.›</a:t>
            </a:fld>
            <a:endParaRPr lang="de-DE" dirty="0"/>
          </a:p>
        </p:txBody>
      </p:sp>
      <p:pic>
        <p:nvPicPr>
          <p:cNvPr id="8" name="Grafik 7">
            <a:extLst>
              <a:ext uri="{FF2B5EF4-FFF2-40B4-BE49-F238E27FC236}">
                <a16:creationId xmlns:a16="http://schemas.microsoft.com/office/drawing/2014/main" id="{3A430A85-1F0E-4A0D-A429-C437D4E8A31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17578" y="1"/>
            <a:ext cx="2474422" cy="1112252"/>
          </a:xfrm>
          <a:prstGeom prst="rect">
            <a:avLst/>
          </a:prstGeom>
        </p:spPr>
      </p:pic>
      <p:pic>
        <p:nvPicPr>
          <p:cNvPr id="9" name="Picture 4">
            <a:extLst>
              <a:ext uri="{FF2B5EF4-FFF2-40B4-BE49-F238E27FC236}">
                <a16:creationId xmlns:a16="http://schemas.microsoft.com/office/drawing/2014/main" id="{B4AB4554-CF7F-4311-8A2B-1F51BBA48280}"/>
              </a:ext>
            </a:extLst>
          </p:cNvPr>
          <p:cNvPicPr/>
          <p:nvPr userDrawn="1"/>
        </p:nvPicPr>
        <p:blipFill>
          <a:blip r:embed="rId3"/>
          <a:stretch/>
        </p:blipFill>
        <p:spPr>
          <a:xfrm>
            <a:off x="5886121" y="373607"/>
            <a:ext cx="1901520" cy="365040"/>
          </a:xfrm>
          <a:prstGeom prst="rect">
            <a:avLst/>
          </a:prstGeom>
          <a:ln>
            <a:noFill/>
          </a:ln>
        </p:spPr>
      </p:pic>
      <p:sp>
        <p:nvSpPr>
          <p:cNvPr id="7" name="Rechteck 6">
            <a:extLst>
              <a:ext uri="{FF2B5EF4-FFF2-40B4-BE49-F238E27FC236}">
                <a16:creationId xmlns:a16="http://schemas.microsoft.com/office/drawing/2014/main" id="{ED7C19DC-B565-46B9-A839-D12663E227C8}"/>
              </a:ext>
            </a:extLst>
          </p:cNvPr>
          <p:cNvSpPr/>
          <p:nvPr userDrawn="1"/>
        </p:nvSpPr>
        <p:spPr>
          <a:xfrm>
            <a:off x="8020396" y="335840"/>
            <a:ext cx="1697182" cy="44057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0" dirty="0" err="1">
                <a:latin typeface="Calibri" panose="020F0502020204030204" pitchFamily="34" charset="0"/>
                <a:cs typeface="Calibri" panose="020F0502020204030204" pitchFamily="34" charset="0"/>
              </a:rPr>
              <a:t>MaTeHa</a:t>
            </a:r>
            <a:r>
              <a:rPr lang="de-DE" b="0" dirty="0">
                <a:latin typeface="Calibri" panose="020F0502020204030204" pitchFamily="34" charset="0"/>
                <a:cs typeface="Calibri" panose="020F0502020204030204" pitchFamily="34" charset="0"/>
              </a:rPr>
              <a:t> Service</a:t>
            </a:r>
          </a:p>
        </p:txBody>
      </p:sp>
    </p:spTree>
    <p:extLst>
      <p:ext uri="{BB962C8B-B14F-4D97-AF65-F5344CB8AC3E}">
        <p14:creationId xmlns:p14="http://schemas.microsoft.com/office/powerpoint/2010/main" val="27413305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AAAE60-630A-4CE9-8A11-804B4E0BCEED}"/>
              </a:ext>
            </a:extLst>
          </p:cNvPr>
          <p:cNvSpPr>
            <a:spLocks noGrp="1"/>
          </p:cNvSpPr>
          <p:nvPr>
            <p:ph type="title"/>
          </p:nvPr>
        </p:nvSpPr>
        <p:spPr>
          <a:xfrm>
            <a:off x="831850" y="1709738"/>
            <a:ext cx="10515600" cy="2852737"/>
          </a:xfrm>
        </p:spPr>
        <p:txBody>
          <a:bodyPr anchor="b"/>
          <a:lstStyle>
            <a:lvl1pPr>
              <a:defRPr sz="6000">
                <a:solidFill>
                  <a:schemeClr val="bg2"/>
                </a:solidFill>
              </a:defRPr>
            </a:lvl1pPr>
          </a:lstStyle>
          <a:p>
            <a:r>
              <a:rPr lang="de-DE" dirty="0"/>
              <a:t>Mastertitelformat bearbeiten</a:t>
            </a:r>
          </a:p>
        </p:txBody>
      </p:sp>
      <p:sp>
        <p:nvSpPr>
          <p:cNvPr id="3" name="Textplatzhalter 2">
            <a:extLst>
              <a:ext uri="{FF2B5EF4-FFF2-40B4-BE49-F238E27FC236}">
                <a16:creationId xmlns:a16="http://schemas.microsoft.com/office/drawing/2014/main" id="{2B75E67C-9485-4A22-A6AD-188A1C4A56A8}"/>
              </a:ext>
            </a:extLst>
          </p:cNvPr>
          <p:cNvSpPr>
            <a:spLocks noGrp="1"/>
          </p:cNvSpPr>
          <p:nvPr>
            <p:ph type="body" idx="1"/>
          </p:nvPr>
        </p:nvSpPr>
        <p:spPr>
          <a:xfrm>
            <a:off x="831850" y="4589463"/>
            <a:ext cx="10515600" cy="1500187"/>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Mastertextformat bearbeiten</a:t>
            </a:r>
          </a:p>
        </p:txBody>
      </p:sp>
      <p:sp>
        <p:nvSpPr>
          <p:cNvPr id="4" name="Datumsplatzhalter 3">
            <a:extLst>
              <a:ext uri="{FF2B5EF4-FFF2-40B4-BE49-F238E27FC236}">
                <a16:creationId xmlns:a16="http://schemas.microsoft.com/office/drawing/2014/main" id="{B7FEFB21-091B-44CF-9A9C-7AF0863F1618}"/>
              </a:ext>
            </a:extLst>
          </p:cNvPr>
          <p:cNvSpPr>
            <a:spLocks noGrp="1"/>
          </p:cNvSpPr>
          <p:nvPr>
            <p:ph type="dt" sz="half" idx="10"/>
          </p:nvPr>
        </p:nvSpPr>
        <p:spPr/>
        <p:txBody>
          <a:bodyPr/>
          <a:lstStyle>
            <a:lvl1pPr>
              <a:defRPr>
                <a:solidFill>
                  <a:schemeClr val="bg2"/>
                </a:solidFill>
              </a:defRPr>
            </a:lvl1pPr>
          </a:lstStyle>
          <a:p>
            <a:fld id="{C4ED0EF3-9C4C-4744-A2CD-06FBF5DD1380}" type="datetime1">
              <a:rPr lang="de-DE" smtClean="0"/>
              <a:t>20.04.2020</a:t>
            </a:fld>
            <a:endParaRPr lang="de-DE" dirty="0"/>
          </a:p>
        </p:txBody>
      </p:sp>
      <p:sp>
        <p:nvSpPr>
          <p:cNvPr id="5" name="Fußzeilenplatzhalter 4">
            <a:extLst>
              <a:ext uri="{FF2B5EF4-FFF2-40B4-BE49-F238E27FC236}">
                <a16:creationId xmlns:a16="http://schemas.microsoft.com/office/drawing/2014/main" id="{D48BF465-3454-4317-823D-BC52C6AFCDF0}"/>
              </a:ext>
            </a:extLst>
          </p:cNvPr>
          <p:cNvSpPr>
            <a:spLocks noGrp="1"/>
          </p:cNvSpPr>
          <p:nvPr>
            <p:ph type="ftr" sz="quarter" idx="11"/>
          </p:nvPr>
        </p:nvSpPr>
        <p:spPr/>
        <p:txBody>
          <a:bodyPr/>
          <a:lstStyle/>
          <a:p>
            <a:endParaRPr lang="de-DE" dirty="0"/>
          </a:p>
        </p:txBody>
      </p:sp>
      <p:sp>
        <p:nvSpPr>
          <p:cNvPr id="6" name="Foliennummernplatzhalter 5">
            <a:extLst>
              <a:ext uri="{FF2B5EF4-FFF2-40B4-BE49-F238E27FC236}">
                <a16:creationId xmlns:a16="http://schemas.microsoft.com/office/drawing/2014/main" id="{A0CC9EED-B7BB-4BBA-A56F-D14B8C667B35}"/>
              </a:ext>
            </a:extLst>
          </p:cNvPr>
          <p:cNvSpPr>
            <a:spLocks noGrp="1"/>
          </p:cNvSpPr>
          <p:nvPr>
            <p:ph type="sldNum" sz="quarter" idx="12"/>
          </p:nvPr>
        </p:nvSpPr>
        <p:spPr/>
        <p:txBody>
          <a:bodyPr/>
          <a:lstStyle>
            <a:lvl1pPr>
              <a:defRPr>
                <a:solidFill>
                  <a:schemeClr val="bg2"/>
                </a:solidFill>
              </a:defRPr>
            </a:lvl1pPr>
          </a:lstStyle>
          <a:p>
            <a:fld id="{6FFDED2C-4CB2-4774-93DF-44377E78C712}" type="slidenum">
              <a:rPr lang="de-DE" smtClean="0"/>
              <a:pPr/>
              <a:t>‹Nr.›</a:t>
            </a:fld>
            <a:endParaRPr lang="de-DE" dirty="0"/>
          </a:p>
        </p:txBody>
      </p:sp>
      <p:pic>
        <p:nvPicPr>
          <p:cNvPr id="10" name="Grafik 9">
            <a:extLst>
              <a:ext uri="{FF2B5EF4-FFF2-40B4-BE49-F238E27FC236}">
                <a16:creationId xmlns:a16="http://schemas.microsoft.com/office/drawing/2014/main" id="{A81BB830-B641-4030-8822-379AD0D2A36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17578" y="1"/>
            <a:ext cx="2474422" cy="1112252"/>
          </a:xfrm>
          <a:prstGeom prst="rect">
            <a:avLst/>
          </a:prstGeom>
        </p:spPr>
      </p:pic>
      <p:pic>
        <p:nvPicPr>
          <p:cNvPr id="11" name="Picture 4">
            <a:extLst>
              <a:ext uri="{FF2B5EF4-FFF2-40B4-BE49-F238E27FC236}">
                <a16:creationId xmlns:a16="http://schemas.microsoft.com/office/drawing/2014/main" id="{947CBFE7-551A-4C6B-BFDA-9C531710B1D1}"/>
              </a:ext>
            </a:extLst>
          </p:cNvPr>
          <p:cNvPicPr/>
          <p:nvPr userDrawn="1"/>
        </p:nvPicPr>
        <p:blipFill>
          <a:blip r:embed="rId3"/>
          <a:stretch/>
        </p:blipFill>
        <p:spPr>
          <a:xfrm>
            <a:off x="5886121" y="373607"/>
            <a:ext cx="1901520" cy="365040"/>
          </a:xfrm>
          <a:prstGeom prst="rect">
            <a:avLst/>
          </a:prstGeom>
          <a:ln>
            <a:noFill/>
          </a:ln>
        </p:spPr>
      </p:pic>
      <p:sp>
        <p:nvSpPr>
          <p:cNvPr id="12" name="Rechteck 11">
            <a:extLst>
              <a:ext uri="{FF2B5EF4-FFF2-40B4-BE49-F238E27FC236}">
                <a16:creationId xmlns:a16="http://schemas.microsoft.com/office/drawing/2014/main" id="{F3FF5341-F368-4856-8E63-5282FBFA2763}"/>
              </a:ext>
            </a:extLst>
          </p:cNvPr>
          <p:cNvSpPr/>
          <p:nvPr userDrawn="1"/>
        </p:nvSpPr>
        <p:spPr>
          <a:xfrm>
            <a:off x="8020396" y="335840"/>
            <a:ext cx="1697182" cy="44057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0" dirty="0" err="1">
                <a:latin typeface="Calibri" panose="020F0502020204030204" pitchFamily="34" charset="0"/>
                <a:cs typeface="Calibri" panose="020F0502020204030204" pitchFamily="34" charset="0"/>
              </a:rPr>
              <a:t>MaTeHa</a:t>
            </a:r>
            <a:r>
              <a:rPr lang="de-DE" b="0" dirty="0">
                <a:latin typeface="Calibri" panose="020F0502020204030204" pitchFamily="34" charset="0"/>
                <a:cs typeface="Calibri" panose="020F0502020204030204" pitchFamily="34" charset="0"/>
              </a:rPr>
              <a:t> Service</a:t>
            </a:r>
          </a:p>
        </p:txBody>
      </p:sp>
    </p:spTree>
    <p:extLst>
      <p:ext uri="{BB962C8B-B14F-4D97-AF65-F5344CB8AC3E}">
        <p14:creationId xmlns:p14="http://schemas.microsoft.com/office/powerpoint/2010/main" val="12230008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1D6DA4-DC32-47FE-9BEE-52C8AA5A8CB4}"/>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D5956C45-4BE0-4C21-822D-C76383FCA40D}"/>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AF908B58-DBC1-4635-90F9-DF9CAD77BF0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28CA4C97-199B-4509-AA64-23D564077A4A}"/>
              </a:ext>
            </a:extLst>
          </p:cNvPr>
          <p:cNvSpPr>
            <a:spLocks noGrp="1"/>
          </p:cNvSpPr>
          <p:nvPr>
            <p:ph type="dt" sz="half" idx="10"/>
          </p:nvPr>
        </p:nvSpPr>
        <p:spPr/>
        <p:txBody>
          <a:bodyPr/>
          <a:lstStyle/>
          <a:p>
            <a:fld id="{F8875CD7-BD90-49A0-BB05-1A5502BC699C}" type="datetime1">
              <a:rPr lang="de-DE" smtClean="0"/>
              <a:t>20.04.2020</a:t>
            </a:fld>
            <a:endParaRPr lang="de-DE"/>
          </a:p>
        </p:txBody>
      </p:sp>
      <p:sp>
        <p:nvSpPr>
          <p:cNvPr id="6" name="Fußzeilenplatzhalter 5">
            <a:extLst>
              <a:ext uri="{FF2B5EF4-FFF2-40B4-BE49-F238E27FC236}">
                <a16:creationId xmlns:a16="http://schemas.microsoft.com/office/drawing/2014/main" id="{68409080-3702-4D8E-B4F0-44865CD5E527}"/>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230F33F8-125E-43E4-81EE-FF71439F612E}"/>
              </a:ext>
            </a:extLst>
          </p:cNvPr>
          <p:cNvSpPr>
            <a:spLocks noGrp="1"/>
          </p:cNvSpPr>
          <p:nvPr>
            <p:ph type="sldNum" sz="quarter" idx="12"/>
          </p:nvPr>
        </p:nvSpPr>
        <p:spPr/>
        <p:txBody>
          <a:bodyPr/>
          <a:lstStyle/>
          <a:p>
            <a:fld id="{6FFDED2C-4CB2-4774-93DF-44377E78C712}" type="slidenum">
              <a:rPr lang="de-DE" smtClean="0"/>
              <a:t>‹Nr.›</a:t>
            </a:fld>
            <a:endParaRPr lang="de-DE"/>
          </a:p>
        </p:txBody>
      </p:sp>
      <p:pic>
        <p:nvPicPr>
          <p:cNvPr id="11" name="Grafik 10">
            <a:extLst>
              <a:ext uri="{FF2B5EF4-FFF2-40B4-BE49-F238E27FC236}">
                <a16:creationId xmlns:a16="http://schemas.microsoft.com/office/drawing/2014/main" id="{105D09A9-2A45-4D4E-9E7C-2F074887CBE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17578" y="1"/>
            <a:ext cx="2474422" cy="1112252"/>
          </a:xfrm>
          <a:prstGeom prst="rect">
            <a:avLst/>
          </a:prstGeom>
        </p:spPr>
      </p:pic>
      <p:pic>
        <p:nvPicPr>
          <p:cNvPr id="12" name="Picture 4">
            <a:extLst>
              <a:ext uri="{FF2B5EF4-FFF2-40B4-BE49-F238E27FC236}">
                <a16:creationId xmlns:a16="http://schemas.microsoft.com/office/drawing/2014/main" id="{33262031-6134-48B7-A7C6-370152F647BC}"/>
              </a:ext>
            </a:extLst>
          </p:cNvPr>
          <p:cNvPicPr/>
          <p:nvPr userDrawn="1"/>
        </p:nvPicPr>
        <p:blipFill>
          <a:blip r:embed="rId3"/>
          <a:stretch/>
        </p:blipFill>
        <p:spPr>
          <a:xfrm>
            <a:off x="5886121" y="373607"/>
            <a:ext cx="1901520" cy="365040"/>
          </a:xfrm>
          <a:prstGeom prst="rect">
            <a:avLst/>
          </a:prstGeom>
          <a:ln>
            <a:noFill/>
          </a:ln>
        </p:spPr>
      </p:pic>
      <p:sp>
        <p:nvSpPr>
          <p:cNvPr id="13" name="Rechteck 12">
            <a:extLst>
              <a:ext uri="{FF2B5EF4-FFF2-40B4-BE49-F238E27FC236}">
                <a16:creationId xmlns:a16="http://schemas.microsoft.com/office/drawing/2014/main" id="{CD2A95E1-632B-4138-9A6E-F9314A7AE932}"/>
              </a:ext>
            </a:extLst>
          </p:cNvPr>
          <p:cNvSpPr/>
          <p:nvPr userDrawn="1"/>
        </p:nvSpPr>
        <p:spPr>
          <a:xfrm>
            <a:off x="8020396" y="335840"/>
            <a:ext cx="1697182" cy="44057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0" dirty="0" err="1">
                <a:latin typeface="Calibri" panose="020F0502020204030204" pitchFamily="34" charset="0"/>
                <a:cs typeface="Calibri" panose="020F0502020204030204" pitchFamily="34" charset="0"/>
              </a:rPr>
              <a:t>MaTeHa</a:t>
            </a:r>
            <a:r>
              <a:rPr lang="de-DE" b="0" dirty="0">
                <a:latin typeface="Calibri" panose="020F0502020204030204" pitchFamily="34" charset="0"/>
                <a:cs typeface="Calibri" panose="020F0502020204030204" pitchFamily="34" charset="0"/>
              </a:rPr>
              <a:t> Service</a:t>
            </a:r>
          </a:p>
        </p:txBody>
      </p:sp>
    </p:spTree>
    <p:extLst>
      <p:ext uri="{BB962C8B-B14F-4D97-AF65-F5344CB8AC3E}">
        <p14:creationId xmlns:p14="http://schemas.microsoft.com/office/powerpoint/2010/main" val="38615357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5EFEA5-FF2A-4046-BC29-04D23F157D17}"/>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A5BA8121-CCCE-43C8-B559-9D47B6B19D3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0DB025BC-EAE6-4ACB-8BC5-AC7A81B5E850}"/>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1F52A2EA-6932-4A2C-9DA8-80CE241BEF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9477867C-B569-4C0E-84DC-667083FA1507}"/>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905D5023-B17D-4E7E-B76C-0A6AB86429FF}"/>
              </a:ext>
            </a:extLst>
          </p:cNvPr>
          <p:cNvSpPr>
            <a:spLocks noGrp="1"/>
          </p:cNvSpPr>
          <p:nvPr>
            <p:ph type="dt" sz="half" idx="10"/>
          </p:nvPr>
        </p:nvSpPr>
        <p:spPr/>
        <p:txBody>
          <a:bodyPr/>
          <a:lstStyle/>
          <a:p>
            <a:fld id="{A1045229-9B4F-48AB-890E-E4BDCDD3DF37}" type="datetime1">
              <a:rPr lang="de-DE" smtClean="0"/>
              <a:t>20.04.2020</a:t>
            </a:fld>
            <a:endParaRPr lang="de-DE"/>
          </a:p>
        </p:txBody>
      </p:sp>
      <p:sp>
        <p:nvSpPr>
          <p:cNvPr id="8" name="Fußzeilenplatzhalter 7">
            <a:extLst>
              <a:ext uri="{FF2B5EF4-FFF2-40B4-BE49-F238E27FC236}">
                <a16:creationId xmlns:a16="http://schemas.microsoft.com/office/drawing/2014/main" id="{5FA47B53-F277-440B-8713-9A7660226DC7}"/>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EA4E0D35-C9A7-4F38-853C-8A8A478AF8D1}"/>
              </a:ext>
            </a:extLst>
          </p:cNvPr>
          <p:cNvSpPr>
            <a:spLocks noGrp="1"/>
          </p:cNvSpPr>
          <p:nvPr>
            <p:ph type="sldNum" sz="quarter" idx="12"/>
          </p:nvPr>
        </p:nvSpPr>
        <p:spPr/>
        <p:txBody>
          <a:bodyPr/>
          <a:lstStyle/>
          <a:p>
            <a:fld id="{6FFDED2C-4CB2-4774-93DF-44377E78C712}" type="slidenum">
              <a:rPr lang="de-DE" smtClean="0"/>
              <a:t>‹Nr.›</a:t>
            </a:fld>
            <a:endParaRPr lang="de-DE"/>
          </a:p>
        </p:txBody>
      </p:sp>
    </p:spTree>
    <p:extLst>
      <p:ext uri="{BB962C8B-B14F-4D97-AF65-F5344CB8AC3E}">
        <p14:creationId xmlns:p14="http://schemas.microsoft.com/office/powerpoint/2010/main" val="18871527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BAADB5-8A34-4FE3-A88C-8835F4B83D76}"/>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BB6BB76B-B97A-4551-A96E-6D115B9D7184}"/>
              </a:ext>
            </a:extLst>
          </p:cNvPr>
          <p:cNvSpPr>
            <a:spLocks noGrp="1"/>
          </p:cNvSpPr>
          <p:nvPr>
            <p:ph type="dt" sz="half" idx="10"/>
          </p:nvPr>
        </p:nvSpPr>
        <p:spPr/>
        <p:txBody>
          <a:bodyPr/>
          <a:lstStyle/>
          <a:p>
            <a:fld id="{E15A464A-0518-459B-BC86-0686AB05ECD0}" type="datetime1">
              <a:rPr lang="de-DE" smtClean="0"/>
              <a:t>20.04.2020</a:t>
            </a:fld>
            <a:endParaRPr lang="de-DE"/>
          </a:p>
        </p:txBody>
      </p:sp>
      <p:sp>
        <p:nvSpPr>
          <p:cNvPr id="4" name="Fußzeilenplatzhalter 3">
            <a:extLst>
              <a:ext uri="{FF2B5EF4-FFF2-40B4-BE49-F238E27FC236}">
                <a16:creationId xmlns:a16="http://schemas.microsoft.com/office/drawing/2014/main" id="{940A3B8A-5243-4BEF-B0DF-0BAE4D8F6DE9}"/>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46866E2F-6A11-4457-91E9-F3075311A173}"/>
              </a:ext>
            </a:extLst>
          </p:cNvPr>
          <p:cNvSpPr>
            <a:spLocks noGrp="1"/>
          </p:cNvSpPr>
          <p:nvPr>
            <p:ph type="sldNum" sz="quarter" idx="12"/>
          </p:nvPr>
        </p:nvSpPr>
        <p:spPr/>
        <p:txBody>
          <a:bodyPr/>
          <a:lstStyle/>
          <a:p>
            <a:fld id="{6FFDED2C-4CB2-4774-93DF-44377E78C712}" type="slidenum">
              <a:rPr lang="de-DE" smtClean="0"/>
              <a:t>‹Nr.›</a:t>
            </a:fld>
            <a:endParaRPr lang="de-DE"/>
          </a:p>
        </p:txBody>
      </p:sp>
    </p:spTree>
    <p:extLst>
      <p:ext uri="{BB962C8B-B14F-4D97-AF65-F5344CB8AC3E}">
        <p14:creationId xmlns:p14="http://schemas.microsoft.com/office/powerpoint/2010/main" val="39066680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26F97146-1240-46FC-A609-24202A994B8D}"/>
              </a:ext>
            </a:extLst>
          </p:cNvPr>
          <p:cNvSpPr>
            <a:spLocks noGrp="1"/>
          </p:cNvSpPr>
          <p:nvPr>
            <p:ph type="dt" sz="half" idx="10"/>
          </p:nvPr>
        </p:nvSpPr>
        <p:spPr/>
        <p:txBody>
          <a:bodyPr/>
          <a:lstStyle/>
          <a:p>
            <a:fld id="{A7CF293B-B912-4626-A7A5-AF31831D2EBB}" type="datetime1">
              <a:rPr lang="de-DE" smtClean="0"/>
              <a:t>20.04.2020</a:t>
            </a:fld>
            <a:endParaRPr lang="de-DE"/>
          </a:p>
        </p:txBody>
      </p:sp>
      <p:sp>
        <p:nvSpPr>
          <p:cNvPr id="3" name="Fußzeilenplatzhalter 2">
            <a:extLst>
              <a:ext uri="{FF2B5EF4-FFF2-40B4-BE49-F238E27FC236}">
                <a16:creationId xmlns:a16="http://schemas.microsoft.com/office/drawing/2014/main" id="{8EFF665C-A9DF-41CA-B82E-5611B84DB77E}"/>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1D3D5C49-44D2-4DD0-A0B7-246176C4FC0E}"/>
              </a:ext>
            </a:extLst>
          </p:cNvPr>
          <p:cNvSpPr>
            <a:spLocks noGrp="1"/>
          </p:cNvSpPr>
          <p:nvPr>
            <p:ph type="sldNum" sz="quarter" idx="12"/>
          </p:nvPr>
        </p:nvSpPr>
        <p:spPr/>
        <p:txBody>
          <a:bodyPr/>
          <a:lstStyle/>
          <a:p>
            <a:fld id="{6FFDED2C-4CB2-4774-93DF-44377E78C712}" type="slidenum">
              <a:rPr lang="de-DE" smtClean="0"/>
              <a:t>‹Nr.›</a:t>
            </a:fld>
            <a:endParaRPr lang="de-DE"/>
          </a:p>
        </p:txBody>
      </p:sp>
    </p:spTree>
    <p:extLst>
      <p:ext uri="{BB962C8B-B14F-4D97-AF65-F5344CB8AC3E}">
        <p14:creationId xmlns:p14="http://schemas.microsoft.com/office/powerpoint/2010/main" val="37741678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44A472-226B-44FE-A677-3961F0CFC8AA}"/>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B7654FDE-1224-4C28-A615-B87B1CE546B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2FFBD389-A064-4381-98EE-750795171F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9238DB99-842A-44BD-89EF-F588207784C9}"/>
              </a:ext>
            </a:extLst>
          </p:cNvPr>
          <p:cNvSpPr>
            <a:spLocks noGrp="1"/>
          </p:cNvSpPr>
          <p:nvPr>
            <p:ph type="dt" sz="half" idx="10"/>
          </p:nvPr>
        </p:nvSpPr>
        <p:spPr/>
        <p:txBody>
          <a:bodyPr/>
          <a:lstStyle/>
          <a:p>
            <a:fld id="{C03EF09A-BE1A-4485-B932-A329B1609EF0}" type="datetime1">
              <a:rPr lang="de-DE" smtClean="0"/>
              <a:t>20.04.2020</a:t>
            </a:fld>
            <a:endParaRPr lang="de-DE"/>
          </a:p>
        </p:txBody>
      </p:sp>
      <p:sp>
        <p:nvSpPr>
          <p:cNvPr id="6" name="Fußzeilenplatzhalter 5">
            <a:extLst>
              <a:ext uri="{FF2B5EF4-FFF2-40B4-BE49-F238E27FC236}">
                <a16:creationId xmlns:a16="http://schemas.microsoft.com/office/drawing/2014/main" id="{77FD6F97-5061-4658-ABE4-F21781BE4A6E}"/>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2A2F061A-FFA5-42D2-81B1-A1CCB5394660}"/>
              </a:ext>
            </a:extLst>
          </p:cNvPr>
          <p:cNvSpPr>
            <a:spLocks noGrp="1"/>
          </p:cNvSpPr>
          <p:nvPr>
            <p:ph type="sldNum" sz="quarter" idx="12"/>
          </p:nvPr>
        </p:nvSpPr>
        <p:spPr/>
        <p:txBody>
          <a:bodyPr/>
          <a:lstStyle/>
          <a:p>
            <a:fld id="{6FFDED2C-4CB2-4774-93DF-44377E78C712}" type="slidenum">
              <a:rPr lang="de-DE" smtClean="0"/>
              <a:t>‹Nr.›</a:t>
            </a:fld>
            <a:endParaRPr lang="de-DE"/>
          </a:p>
        </p:txBody>
      </p:sp>
    </p:spTree>
    <p:extLst>
      <p:ext uri="{BB962C8B-B14F-4D97-AF65-F5344CB8AC3E}">
        <p14:creationId xmlns:p14="http://schemas.microsoft.com/office/powerpoint/2010/main" val="34204098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4D0C51-607D-478F-AF2B-DCD34EA61855}"/>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1E481383-EC89-47E6-BAD1-A2D078814B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2228B50F-456E-410B-92DA-6A2503D3ED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D8DDFFCC-C9FF-4944-B756-4BBF9B6F867A}"/>
              </a:ext>
            </a:extLst>
          </p:cNvPr>
          <p:cNvSpPr>
            <a:spLocks noGrp="1"/>
          </p:cNvSpPr>
          <p:nvPr>
            <p:ph type="dt" sz="half" idx="10"/>
          </p:nvPr>
        </p:nvSpPr>
        <p:spPr/>
        <p:txBody>
          <a:bodyPr/>
          <a:lstStyle/>
          <a:p>
            <a:fld id="{37D40A67-E398-4282-9B90-61A0A016AB8D}" type="datetime1">
              <a:rPr lang="de-DE" smtClean="0"/>
              <a:t>20.04.2020</a:t>
            </a:fld>
            <a:endParaRPr lang="de-DE"/>
          </a:p>
        </p:txBody>
      </p:sp>
      <p:sp>
        <p:nvSpPr>
          <p:cNvPr id="6" name="Fußzeilenplatzhalter 5">
            <a:extLst>
              <a:ext uri="{FF2B5EF4-FFF2-40B4-BE49-F238E27FC236}">
                <a16:creationId xmlns:a16="http://schemas.microsoft.com/office/drawing/2014/main" id="{029918A6-3707-4B4A-87D8-533B9DC237A9}"/>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C8BA2B84-3831-46A8-8FE2-E18487DDB721}"/>
              </a:ext>
            </a:extLst>
          </p:cNvPr>
          <p:cNvSpPr>
            <a:spLocks noGrp="1"/>
          </p:cNvSpPr>
          <p:nvPr>
            <p:ph type="sldNum" sz="quarter" idx="12"/>
          </p:nvPr>
        </p:nvSpPr>
        <p:spPr/>
        <p:txBody>
          <a:bodyPr/>
          <a:lstStyle/>
          <a:p>
            <a:fld id="{6FFDED2C-4CB2-4774-93DF-44377E78C712}" type="slidenum">
              <a:rPr lang="de-DE" smtClean="0"/>
              <a:t>‹Nr.›</a:t>
            </a:fld>
            <a:endParaRPr lang="de-DE"/>
          </a:p>
        </p:txBody>
      </p:sp>
    </p:spTree>
    <p:extLst>
      <p:ext uri="{BB962C8B-B14F-4D97-AF65-F5344CB8AC3E}">
        <p14:creationId xmlns:p14="http://schemas.microsoft.com/office/powerpoint/2010/main" val="15359070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089AD9-B321-4303-832E-F6E71EF5C7AB}"/>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E433CD3A-E485-4840-B080-71CF12F49EC5}"/>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C3EBB32-4C91-4100-BFA1-753440B13D3B}"/>
              </a:ext>
            </a:extLst>
          </p:cNvPr>
          <p:cNvSpPr>
            <a:spLocks noGrp="1"/>
          </p:cNvSpPr>
          <p:nvPr>
            <p:ph type="dt" sz="half" idx="10"/>
          </p:nvPr>
        </p:nvSpPr>
        <p:spPr/>
        <p:txBody>
          <a:bodyPr/>
          <a:lstStyle/>
          <a:p>
            <a:fld id="{F7DF77C7-1311-479F-B310-E2E2BDC990E1}" type="datetime1">
              <a:rPr lang="de-DE" smtClean="0"/>
              <a:t>20.04.2020</a:t>
            </a:fld>
            <a:endParaRPr lang="de-DE"/>
          </a:p>
        </p:txBody>
      </p:sp>
      <p:sp>
        <p:nvSpPr>
          <p:cNvPr id="5" name="Fußzeilenplatzhalter 4">
            <a:extLst>
              <a:ext uri="{FF2B5EF4-FFF2-40B4-BE49-F238E27FC236}">
                <a16:creationId xmlns:a16="http://schemas.microsoft.com/office/drawing/2014/main" id="{4F1379F2-6313-4468-A8A2-09482135046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26DFC93-57E9-47D9-8914-B855498EB63A}"/>
              </a:ext>
            </a:extLst>
          </p:cNvPr>
          <p:cNvSpPr>
            <a:spLocks noGrp="1"/>
          </p:cNvSpPr>
          <p:nvPr>
            <p:ph type="sldNum" sz="quarter" idx="12"/>
          </p:nvPr>
        </p:nvSpPr>
        <p:spPr/>
        <p:txBody>
          <a:bodyPr/>
          <a:lstStyle/>
          <a:p>
            <a:fld id="{6FFDED2C-4CB2-4774-93DF-44377E78C712}" type="slidenum">
              <a:rPr lang="de-DE" smtClean="0"/>
              <a:t>‹Nr.›</a:t>
            </a:fld>
            <a:endParaRPr lang="de-DE"/>
          </a:p>
        </p:txBody>
      </p:sp>
    </p:spTree>
    <p:extLst>
      <p:ext uri="{BB962C8B-B14F-4D97-AF65-F5344CB8AC3E}">
        <p14:creationId xmlns:p14="http://schemas.microsoft.com/office/powerpoint/2010/main" val="11835600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D1ADD696-645C-4732-99D0-26C01CC4C9D9}"/>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57FC8F47-D24A-40CB-A797-32FD9C785FF9}"/>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D46AE58-2436-41E3-8CBA-2F79B7695D94}"/>
              </a:ext>
            </a:extLst>
          </p:cNvPr>
          <p:cNvSpPr>
            <a:spLocks noGrp="1"/>
          </p:cNvSpPr>
          <p:nvPr>
            <p:ph type="dt" sz="half" idx="10"/>
          </p:nvPr>
        </p:nvSpPr>
        <p:spPr/>
        <p:txBody>
          <a:bodyPr/>
          <a:lstStyle/>
          <a:p>
            <a:fld id="{BE978246-1E9D-4593-8676-9EDF8EF3183A}" type="datetime1">
              <a:rPr lang="de-DE" smtClean="0"/>
              <a:t>20.04.2020</a:t>
            </a:fld>
            <a:endParaRPr lang="de-DE"/>
          </a:p>
        </p:txBody>
      </p:sp>
      <p:sp>
        <p:nvSpPr>
          <p:cNvPr id="5" name="Fußzeilenplatzhalter 4">
            <a:extLst>
              <a:ext uri="{FF2B5EF4-FFF2-40B4-BE49-F238E27FC236}">
                <a16:creationId xmlns:a16="http://schemas.microsoft.com/office/drawing/2014/main" id="{9A98A021-8B58-4C89-AB9D-9C71E863627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DDDD2C7-3616-40BD-AB18-B3CBDDE2EEBF}"/>
              </a:ext>
            </a:extLst>
          </p:cNvPr>
          <p:cNvSpPr>
            <a:spLocks noGrp="1"/>
          </p:cNvSpPr>
          <p:nvPr>
            <p:ph type="sldNum" sz="quarter" idx="12"/>
          </p:nvPr>
        </p:nvSpPr>
        <p:spPr/>
        <p:txBody>
          <a:bodyPr/>
          <a:lstStyle/>
          <a:p>
            <a:fld id="{6FFDED2C-4CB2-4774-93DF-44377E78C712}" type="slidenum">
              <a:rPr lang="de-DE" smtClean="0"/>
              <a:t>‹Nr.›</a:t>
            </a:fld>
            <a:endParaRPr lang="de-DE"/>
          </a:p>
        </p:txBody>
      </p:sp>
    </p:spTree>
    <p:extLst>
      <p:ext uri="{BB962C8B-B14F-4D97-AF65-F5344CB8AC3E}">
        <p14:creationId xmlns:p14="http://schemas.microsoft.com/office/powerpoint/2010/main" val="2377155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0AC1FC9-958A-4AD8-AF69-9745822627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48078AE1-D2CA-4355-B73C-9060CE15FF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B6A2691-7717-487E-98F5-8E94F9E67C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D7ECB9-D773-4C3E-BDA0-286FF5141C0F}" type="datetimeFigureOut">
              <a:rPr lang="de-DE" smtClean="0"/>
              <a:t>22.04.2020</a:t>
            </a:fld>
            <a:endParaRPr lang="de-DE"/>
          </a:p>
        </p:txBody>
      </p:sp>
      <p:sp>
        <p:nvSpPr>
          <p:cNvPr id="5" name="Fußzeilenplatzhalter 4">
            <a:extLst>
              <a:ext uri="{FF2B5EF4-FFF2-40B4-BE49-F238E27FC236}">
                <a16:creationId xmlns:a16="http://schemas.microsoft.com/office/drawing/2014/main" id="{254F0276-6F6A-4462-A6A4-ED3460E14BB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610B7A08-B2CB-4EB9-8E92-1A8E9E53A8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A82A6B-94DE-42E6-8557-D3714351DB7E}" type="slidenum">
              <a:rPr lang="de-DE" smtClean="0"/>
              <a:t>‹Nr.›</a:t>
            </a:fld>
            <a:endParaRPr lang="de-DE"/>
          </a:p>
        </p:txBody>
      </p:sp>
    </p:spTree>
    <p:extLst>
      <p:ext uri="{BB962C8B-B14F-4D97-AF65-F5344CB8AC3E}">
        <p14:creationId xmlns:p14="http://schemas.microsoft.com/office/powerpoint/2010/main" val="31173584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ACF405D-456C-45EE-802C-2E444D05C5A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9E871197-9888-465A-9378-BDA200F38A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3669315-0E98-4726-8706-71108495CCD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16512B-58BD-4BE0-B779-707A52440F3E}" type="datetime1">
              <a:rPr lang="de-DE" smtClean="0"/>
              <a:t>20.04.2020</a:t>
            </a:fld>
            <a:endParaRPr lang="de-DE"/>
          </a:p>
        </p:txBody>
      </p:sp>
      <p:sp>
        <p:nvSpPr>
          <p:cNvPr id="5" name="Fußzeilenplatzhalter 4">
            <a:extLst>
              <a:ext uri="{FF2B5EF4-FFF2-40B4-BE49-F238E27FC236}">
                <a16:creationId xmlns:a16="http://schemas.microsoft.com/office/drawing/2014/main" id="{CA7F3232-25CD-4435-9FED-562D1D5762E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25C40678-25C2-4005-8751-1735BE28768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FDED2C-4CB2-4774-93DF-44377E78C712}" type="slidenum">
              <a:rPr lang="de-DE" smtClean="0"/>
              <a:t>‹Nr.›</a:t>
            </a:fld>
            <a:endParaRPr lang="de-DE"/>
          </a:p>
        </p:txBody>
      </p:sp>
    </p:spTree>
    <p:extLst>
      <p:ext uri="{BB962C8B-B14F-4D97-AF65-F5344CB8AC3E}">
        <p14:creationId xmlns:p14="http://schemas.microsoft.com/office/powerpoint/2010/main" val="11844380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svg"/><Relationship Id="rId17" Type="http://schemas.openxmlformats.org/officeDocument/2006/relationships/image" Target="../media/image22.svg"/><Relationship Id="rId2" Type="http://schemas.openxmlformats.org/officeDocument/2006/relationships/image" Target="../media/image7.png"/><Relationship Id="rId16" Type="http://schemas.openxmlformats.org/officeDocument/2006/relationships/image" Target="../media/image21.png"/><Relationship Id="rId1" Type="http://schemas.openxmlformats.org/officeDocument/2006/relationships/slideLayout" Target="../slideLayouts/slideLayout13.xml"/><Relationship Id="rId6" Type="http://schemas.openxmlformats.org/officeDocument/2006/relationships/image" Target="../media/image11.svg"/><Relationship Id="rId11" Type="http://schemas.openxmlformats.org/officeDocument/2006/relationships/image" Target="../media/image16.png"/><Relationship Id="rId5" Type="http://schemas.openxmlformats.org/officeDocument/2006/relationships/image" Target="../media/image10.png"/><Relationship Id="rId15" Type="http://schemas.openxmlformats.org/officeDocument/2006/relationships/image" Target="../media/image2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 Id="rId14" Type="http://schemas.openxmlformats.org/officeDocument/2006/relationships/image" Target="../media/image19.svg"/></Relationships>
</file>

<file path=ppt/slides/_rels/slide4.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svg"/><Relationship Id="rId18" Type="http://schemas.openxmlformats.org/officeDocument/2006/relationships/image" Target="../media/image39.png"/><Relationship Id="rId26" Type="http://schemas.openxmlformats.org/officeDocument/2006/relationships/image" Target="../media/image47.svg"/><Relationship Id="rId3" Type="http://schemas.openxmlformats.org/officeDocument/2006/relationships/image" Target="../media/image24.svg"/><Relationship Id="rId21" Type="http://schemas.openxmlformats.org/officeDocument/2006/relationships/image" Target="../media/image42.svg"/><Relationship Id="rId7" Type="http://schemas.openxmlformats.org/officeDocument/2006/relationships/image" Target="../media/image28.svg"/><Relationship Id="rId12" Type="http://schemas.openxmlformats.org/officeDocument/2006/relationships/image" Target="../media/image33.png"/><Relationship Id="rId17" Type="http://schemas.openxmlformats.org/officeDocument/2006/relationships/image" Target="../media/image38.svg"/><Relationship Id="rId25" Type="http://schemas.openxmlformats.org/officeDocument/2006/relationships/image" Target="../media/image46.svg"/><Relationship Id="rId2" Type="http://schemas.openxmlformats.org/officeDocument/2006/relationships/image" Target="../media/image23.png"/><Relationship Id="rId16" Type="http://schemas.openxmlformats.org/officeDocument/2006/relationships/image" Target="../media/image37.png"/><Relationship Id="rId20" Type="http://schemas.openxmlformats.org/officeDocument/2006/relationships/image" Target="../media/image41.png"/><Relationship Id="rId1" Type="http://schemas.openxmlformats.org/officeDocument/2006/relationships/slideLayout" Target="../slideLayouts/slideLayout13.xml"/><Relationship Id="rId6" Type="http://schemas.openxmlformats.org/officeDocument/2006/relationships/image" Target="../media/image27.png"/><Relationship Id="rId11" Type="http://schemas.openxmlformats.org/officeDocument/2006/relationships/image" Target="../media/image32.svg"/><Relationship Id="rId24" Type="http://schemas.openxmlformats.org/officeDocument/2006/relationships/image" Target="../media/image45.png"/><Relationship Id="rId5" Type="http://schemas.openxmlformats.org/officeDocument/2006/relationships/image" Target="../media/image26.svg"/><Relationship Id="rId15" Type="http://schemas.openxmlformats.org/officeDocument/2006/relationships/image" Target="../media/image36.svg"/><Relationship Id="rId23" Type="http://schemas.openxmlformats.org/officeDocument/2006/relationships/image" Target="../media/image44.svg"/><Relationship Id="rId10" Type="http://schemas.openxmlformats.org/officeDocument/2006/relationships/image" Target="../media/image31.png"/><Relationship Id="rId19" Type="http://schemas.openxmlformats.org/officeDocument/2006/relationships/image" Target="../media/image40.svg"/><Relationship Id="rId4" Type="http://schemas.openxmlformats.org/officeDocument/2006/relationships/image" Target="../media/image25.png"/><Relationship Id="rId9" Type="http://schemas.openxmlformats.org/officeDocument/2006/relationships/image" Target="../media/image30.svg"/><Relationship Id="rId14" Type="http://schemas.openxmlformats.org/officeDocument/2006/relationships/image" Target="../media/image35.png"/><Relationship Id="rId22" Type="http://schemas.openxmlformats.org/officeDocument/2006/relationships/image" Target="../media/image4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image" Target="../media/image48.png"/><Relationship Id="rId1" Type="http://schemas.openxmlformats.org/officeDocument/2006/relationships/slideLayout" Target="../slideLayouts/slideLayout13.xml"/><Relationship Id="rId5" Type="http://schemas.openxmlformats.org/officeDocument/2006/relationships/image" Target="../media/image51.svg"/><Relationship Id="rId4" Type="http://schemas.openxmlformats.org/officeDocument/2006/relationships/image" Target="../media/image5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B593B4-31AB-48CC-AE0B-0F2712BEAFF9}"/>
              </a:ext>
            </a:extLst>
          </p:cNvPr>
          <p:cNvSpPr>
            <a:spLocks noGrp="1"/>
          </p:cNvSpPr>
          <p:nvPr>
            <p:ph type="ctrTitle"/>
          </p:nvPr>
        </p:nvSpPr>
        <p:spPr/>
        <p:txBody>
          <a:bodyPr>
            <a:noAutofit/>
          </a:bodyPr>
          <a:lstStyle/>
          <a:p>
            <a:r>
              <a:rPr lang="en-US" sz="4000" dirty="0"/>
              <a:t>Condition Monitoring &amp; Maintenance 4.0</a:t>
            </a:r>
            <a:br>
              <a:rPr lang="en-US" sz="4000" dirty="0"/>
            </a:br>
            <a:r>
              <a:rPr lang="en-US" sz="4000" dirty="0"/>
              <a:t>Gears • Turbines • Engines • Hydraulic systems • Rolling and plain bearings • Special applications </a:t>
            </a:r>
            <a:endParaRPr lang="de-DE" sz="4000" dirty="0"/>
          </a:p>
        </p:txBody>
      </p:sp>
      <p:sp>
        <p:nvSpPr>
          <p:cNvPr id="3" name="Untertitel 2">
            <a:extLst>
              <a:ext uri="{FF2B5EF4-FFF2-40B4-BE49-F238E27FC236}">
                <a16:creationId xmlns:a16="http://schemas.microsoft.com/office/drawing/2014/main" id="{9FA49258-6D6A-4BE2-9573-10D54B224206}"/>
              </a:ext>
            </a:extLst>
          </p:cNvPr>
          <p:cNvSpPr>
            <a:spLocks noGrp="1"/>
          </p:cNvSpPr>
          <p:nvPr>
            <p:ph type="subTitle" idx="1"/>
          </p:nvPr>
        </p:nvSpPr>
        <p:spPr/>
        <p:txBody>
          <a:bodyPr/>
          <a:lstStyle/>
          <a:p>
            <a:r>
              <a:rPr lang="de-DE" dirty="0" err="1"/>
              <a:t>Cooperation</a:t>
            </a:r>
            <a:r>
              <a:rPr lang="de-DE" dirty="0"/>
              <a:t> &amp; Joint </a:t>
            </a:r>
            <a:r>
              <a:rPr lang="de-DE" dirty="0" err="1"/>
              <a:t>ventures</a:t>
            </a:r>
            <a:endParaRPr lang="de-DE" dirty="0"/>
          </a:p>
          <a:p>
            <a:r>
              <a:rPr lang="en-US" dirty="0"/>
              <a:t>We offer a strong partner the opportunity to grow with us and jointly conquer the market for maintenance software &amp; Industry 4.0</a:t>
            </a:r>
            <a:endParaRPr lang="de-DE" dirty="0"/>
          </a:p>
        </p:txBody>
      </p:sp>
    </p:spTree>
    <p:extLst>
      <p:ext uri="{BB962C8B-B14F-4D97-AF65-F5344CB8AC3E}">
        <p14:creationId xmlns:p14="http://schemas.microsoft.com/office/powerpoint/2010/main" val="42706131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57F0DF-615C-4853-BDEB-993B9BE526CA}"/>
              </a:ext>
            </a:extLst>
          </p:cNvPr>
          <p:cNvSpPr>
            <a:spLocks noGrp="1"/>
          </p:cNvSpPr>
          <p:nvPr>
            <p:ph type="title"/>
          </p:nvPr>
        </p:nvSpPr>
        <p:spPr/>
        <p:txBody>
          <a:bodyPr>
            <a:normAutofit fontScale="90000"/>
          </a:bodyPr>
          <a:lstStyle/>
          <a:p>
            <a:r>
              <a:rPr lang="en-US" dirty="0">
                <a:solidFill>
                  <a:schemeClr val="tx1"/>
                </a:solidFill>
              </a:rPr>
              <a:t>The problem: </a:t>
            </a:r>
            <a:br>
              <a:rPr lang="en-US" dirty="0">
                <a:solidFill>
                  <a:schemeClr val="tx1"/>
                </a:solidFill>
              </a:rPr>
            </a:br>
            <a:r>
              <a:rPr lang="en-US" dirty="0">
                <a:solidFill>
                  <a:schemeClr val="tx1"/>
                </a:solidFill>
              </a:rPr>
              <a:t>missing data &amp; </a:t>
            </a:r>
            <a:br>
              <a:rPr lang="en-US" dirty="0">
                <a:solidFill>
                  <a:schemeClr val="tx1"/>
                </a:solidFill>
              </a:rPr>
            </a:br>
            <a:r>
              <a:rPr lang="en-US" dirty="0">
                <a:solidFill>
                  <a:schemeClr val="tx1"/>
                </a:solidFill>
              </a:rPr>
              <a:t>evaluations</a:t>
            </a:r>
            <a:endParaRPr lang="de-DE" dirty="0">
              <a:solidFill>
                <a:schemeClr val="tx1"/>
              </a:solidFill>
            </a:endParaRPr>
          </a:p>
        </p:txBody>
      </p:sp>
      <p:pic>
        <p:nvPicPr>
          <p:cNvPr id="5" name="Inhaltsplatzhalter 4" descr="Bauarbeiter">
            <a:extLst>
              <a:ext uri="{FF2B5EF4-FFF2-40B4-BE49-F238E27FC236}">
                <a16:creationId xmlns:a16="http://schemas.microsoft.com/office/drawing/2014/main" id="{7BB31BF6-8E8C-45FB-8690-81368D3080B8}"/>
              </a:ext>
            </a:extLst>
          </p:cNvPr>
          <p:cNvPicPr>
            <a:picLocks noGrp="1" noChangeAspect="1"/>
          </p:cNvPicPr>
          <p:nvPr>
            <p:ph idx="1"/>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66446" y="2793144"/>
            <a:ext cx="1759522" cy="1759522"/>
          </a:xfrm>
        </p:spPr>
      </p:pic>
      <p:pic>
        <p:nvPicPr>
          <p:cNvPr id="17" name="Grafik 16" descr="Fragezeichen">
            <a:extLst>
              <a:ext uri="{FF2B5EF4-FFF2-40B4-BE49-F238E27FC236}">
                <a16:creationId xmlns:a16="http://schemas.microsoft.com/office/drawing/2014/main" id="{EA53A485-1B1A-48C6-A510-3D1C4076A75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913632" y="1600569"/>
            <a:ext cx="1265150" cy="1265150"/>
          </a:xfrm>
          <a:prstGeom prst="rect">
            <a:avLst/>
          </a:prstGeom>
        </p:spPr>
      </p:pic>
      <p:pic>
        <p:nvPicPr>
          <p:cNvPr id="38" name="Grafik 37">
            <a:extLst>
              <a:ext uri="{FF2B5EF4-FFF2-40B4-BE49-F238E27FC236}">
                <a16:creationId xmlns:a16="http://schemas.microsoft.com/office/drawing/2014/main" id="{8D34FBD7-9DAB-45ED-9488-48DB03E14E23}"/>
              </a:ext>
            </a:extLst>
          </p:cNvPr>
          <p:cNvPicPr>
            <a:picLocks noChangeAspect="1"/>
          </p:cNvPicPr>
          <p:nvPr/>
        </p:nvPicPr>
        <p:blipFill>
          <a:blip r:embed="rId6"/>
          <a:stretch>
            <a:fillRect/>
          </a:stretch>
        </p:blipFill>
        <p:spPr>
          <a:xfrm>
            <a:off x="0" y="2775599"/>
            <a:ext cx="2886275" cy="1808069"/>
          </a:xfrm>
          <a:prstGeom prst="rect">
            <a:avLst/>
          </a:prstGeom>
        </p:spPr>
      </p:pic>
      <p:cxnSp>
        <p:nvCxnSpPr>
          <p:cNvPr id="40" name="Gerade Verbindung mit Pfeil 39">
            <a:extLst>
              <a:ext uri="{FF2B5EF4-FFF2-40B4-BE49-F238E27FC236}">
                <a16:creationId xmlns:a16="http://schemas.microsoft.com/office/drawing/2014/main" id="{728D42D0-373D-4D3A-9B8D-739A04729DAC}"/>
              </a:ext>
            </a:extLst>
          </p:cNvPr>
          <p:cNvCxnSpPr>
            <a:cxnSpLocks/>
          </p:cNvCxnSpPr>
          <p:nvPr/>
        </p:nvCxnSpPr>
        <p:spPr>
          <a:xfrm flipH="1">
            <a:off x="2529881" y="3544204"/>
            <a:ext cx="2228209"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Textfeld 41">
            <a:extLst>
              <a:ext uri="{FF2B5EF4-FFF2-40B4-BE49-F238E27FC236}">
                <a16:creationId xmlns:a16="http://schemas.microsoft.com/office/drawing/2014/main" id="{75974D01-48C3-435A-B152-747764C1CDCC}"/>
              </a:ext>
            </a:extLst>
          </p:cNvPr>
          <p:cNvSpPr txBox="1"/>
          <p:nvPr/>
        </p:nvSpPr>
        <p:spPr>
          <a:xfrm>
            <a:off x="2778875" y="3152805"/>
            <a:ext cx="172055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1" dirty="0">
                <a:solidFill>
                  <a:prstClr val="black"/>
                </a:solidFill>
                <a:latin typeface="Bahnschrift Light"/>
              </a:rPr>
              <a:t>Maintenance</a:t>
            </a:r>
            <a:endParaRPr kumimoji="0" lang="de-DE" sz="1800" b="1" i="0" u="none" strike="noStrike" kern="1200" cap="none" spc="0" normalizeH="0" baseline="0" noProof="0" dirty="0">
              <a:ln>
                <a:noFill/>
              </a:ln>
              <a:solidFill>
                <a:prstClr val="black"/>
              </a:solidFill>
              <a:effectLst/>
              <a:uLnTx/>
              <a:uFillTx/>
              <a:latin typeface="Bahnschrift Light"/>
              <a:ea typeface="+mn-ea"/>
              <a:cs typeface="+mn-cs"/>
            </a:endParaRPr>
          </a:p>
        </p:txBody>
      </p:sp>
      <p:cxnSp>
        <p:nvCxnSpPr>
          <p:cNvPr id="22" name="Gerade Verbindung mit Pfeil 21">
            <a:extLst>
              <a:ext uri="{FF2B5EF4-FFF2-40B4-BE49-F238E27FC236}">
                <a16:creationId xmlns:a16="http://schemas.microsoft.com/office/drawing/2014/main" id="{E50EDD26-7BB6-427A-86C2-AEB0597B6B22}"/>
              </a:ext>
            </a:extLst>
          </p:cNvPr>
          <p:cNvCxnSpPr>
            <a:cxnSpLocks/>
          </p:cNvCxnSpPr>
          <p:nvPr/>
        </p:nvCxnSpPr>
        <p:spPr>
          <a:xfrm>
            <a:off x="2529880" y="4231301"/>
            <a:ext cx="222821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feld 23">
            <a:extLst>
              <a:ext uri="{FF2B5EF4-FFF2-40B4-BE49-F238E27FC236}">
                <a16:creationId xmlns:a16="http://schemas.microsoft.com/office/drawing/2014/main" id="{16474CEB-9CFE-4007-B0B8-57FB81557867}"/>
              </a:ext>
            </a:extLst>
          </p:cNvPr>
          <p:cNvSpPr txBox="1"/>
          <p:nvPr/>
        </p:nvSpPr>
        <p:spPr>
          <a:xfrm>
            <a:off x="2759393" y="3799442"/>
            <a:ext cx="175952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1" dirty="0" err="1">
                <a:solidFill>
                  <a:prstClr val="black"/>
                </a:solidFill>
                <a:latin typeface="Bahnschrift Light"/>
              </a:rPr>
              <a:t>No</a:t>
            </a:r>
            <a:r>
              <a:rPr kumimoji="0" lang="de-DE" sz="1800" b="1" i="0" u="none" strike="noStrike" kern="1200" cap="none" spc="0" normalizeH="0" baseline="0" noProof="0" dirty="0">
                <a:ln>
                  <a:noFill/>
                </a:ln>
                <a:solidFill>
                  <a:prstClr val="black"/>
                </a:solidFill>
                <a:effectLst/>
                <a:uLnTx/>
                <a:uFillTx/>
                <a:latin typeface="Bahnschrift Light"/>
                <a:ea typeface="+mn-ea"/>
                <a:cs typeface="+mn-cs"/>
              </a:rPr>
              <a:t> Feedback</a:t>
            </a:r>
          </a:p>
        </p:txBody>
      </p:sp>
      <p:sp>
        <p:nvSpPr>
          <p:cNvPr id="8" name="Textfeld 7">
            <a:extLst>
              <a:ext uri="{FF2B5EF4-FFF2-40B4-BE49-F238E27FC236}">
                <a16:creationId xmlns:a16="http://schemas.microsoft.com/office/drawing/2014/main" id="{ED1E1A45-30EF-40E0-9D49-511DE9BE0E24}"/>
              </a:ext>
            </a:extLst>
          </p:cNvPr>
          <p:cNvSpPr txBox="1"/>
          <p:nvPr/>
        </p:nvSpPr>
        <p:spPr>
          <a:xfrm>
            <a:off x="6682109" y="825887"/>
            <a:ext cx="5509891" cy="6186309"/>
          </a:xfrm>
          <a:prstGeom prst="rect">
            <a:avLst/>
          </a:prstGeom>
          <a:noFill/>
        </p:spPr>
        <p:txBody>
          <a:bodyPr wrap="square" rtlCol="0">
            <a:spAutoFit/>
          </a:bodyPr>
          <a:lstStyle/>
          <a:p>
            <a:pPr marL="285750" lvl="0" indent="-285750">
              <a:buFont typeface="Arial" panose="020B0604020202020204" pitchFamily="34" charset="0"/>
              <a:buChar char="•"/>
              <a:defRPr/>
            </a:pPr>
            <a:r>
              <a:rPr lang="en-US">
                <a:solidFill>
                  <a:prstClr val="black"/>
                </a:solidFill>
                <a:sym typeface="Wingdings" panose="05000000000000000000" pitchFamily="2" charset="2"/>
              </a:rPr>
              <a:t>Lack of knowledge about the actual condition of machines and systems</a:t>
            </a:r>
          </a:p>
          <a:p>
            <a:pPr marL="285750" lvl="0" indent="-285750">
              <a:buFont typeface="Arial" panose="020B0604020202020204" pitchFamily="34" charset="0"/>
              <a:buChar char="•"/>
              <a:defRPr/>
            </a:pPr>
            <a:endParaRPr lang="en-US">
              <a:solidFill>
                <a:prstClr val="black"/>
              </a:solidFill>
              <a:sym typeface="Wingdings" panose="05000000000000000000" pitchFamily="2" charset="2"/>
            </a:endParaRPr>
          </a:p>
          <a:p>
            <a:pPr marL="285750" lvl="0" indent="-285750">
              <a:buFont typeface="Arial" panose="020B0604020202020204" pitchFamily="34" charset="0"/>
              <a:buChar char="•"/>
              <a:defRPr/>
            </a:pPr>
            <a:r>
              <a:rPr lang="en-US">
                <a:solidFill>
                  <a:prstClr val="black"/>
                </a:solidFill>
                <a:sym typeface="Wingdings" panose="05000000000000000000" pitchFamily="2" charset="2"/>
              </a:rPr>
              <a:t>No process monitoring options</a:t>
            </a:r>
          </a:p>
          <a:p>
            <a:pPr marL="285750" lvl="0" indent="-285750">
              <a:buFont typeface="Arial" panose="020B0604020202020204" pitchFamily="34" charset="0"/>
              <a:buChar char="•"/>
              <a:defRPr/>
            </a:pPr>
            <a:endParaRPr lang="en-US">
              <a:solidFill>
                <a:prstClr val="black"/>
              </a:solidFill>
              <a:sym typeface="Wingdings" panose="05000000000000000000" pitchFamily="2" charset="2"/>
            </a:endParaRPr>
          </a:p>
          <a:p>
            <a:pPr marL="285750" lvl="0" indent="-285750">
              <a:buFont typeface="Arial" panose="020B0604020202020204" pitchFamily="34" charset="0"/>
              <a:buChar char="•"/>
              <a:defRPr/>
            </a:pPr>
            <a:r>
              <a:rPr lang="en-US">
                <a:solidFill>
                  <a:prstClr val="black"/>
                </a:solidFill>
                <a:sym typeface="Wingdings" panose="05000000000000000000" pitchFamily="2" charset="2"/>
              </a:rPr>
              <a:t>Reactive maintenance</a:t>
            </a:r>
          </a:p>
          <a:p>
            <a:pPr marL="285750" lvl="0" indent="-285750">
              <a:buFont typeface="Arial" panose="020B0604020202020204" pitchFamily="34" charset="0"/>
              <a:buChar char="•"/>
              <a:defRPr/>
            </a:pPr>
            <a:endParaRPr lang="en-US">
              <a:solidFill>
                <a:prstClr val="black"/>
              </a:solidFill>
              <a:sym typeface="Wingdings" panose="05000000000000000000" pitchFamily="2" charset="2"/>
            </a:endParaRPr>
          </a:p>
          <a:p>
            <a:pPr marL="285750" lvl="0" indent="-285750">
              <a:buFont typeface="Arial" panose="020B0604020202020204" pitchFamily="34" charset="0"/>
              <a:buChar char="•"/>
              <a:defRPr/>
            </a:pPr>
            <a:r>
              <a:rPr lang="en-US">
                <a:solidFill>
                  <a:prstClr val="black"/>
                </a:solidFill>
                <a:sym typeface="Wingdings" panose="05000000000000000000" pitchFamily="2" charset="2"/>
              </a:rPr>
              <a:t>No use of maintenance strategies  Fire department strategy!</a:t>
            </a:r>
          </a:p>
          <a:p>
            <a:pPr marL="285750" lvl="0" indent="-285750">
              <a:buFont typeface="Arial" panose="020B0604020202020204" pitchFamily="34" charset="0"/>
              <a:buChar char="•"/>
              <a:defRPr/>
            </a:pPr>
            <a:endParaRPr lang="en-US">
              <a:solidFill>
                <a:prstClr val="black"/>
              </a:solidFill>
              <a:sym typeface="Wingdings" panose="05000000000000000000" pitchFamily="2" charset="2"/>
            </a:endParaRPr>
          </a:p>
          <a:p>
            <a:pPr marL="285750" lvl="0" indent="-285750">
              <a:buFont typeface="Arial" panose="020B0604020202020204" pitchFamily="34" charset="0"/>
              <a:buChar char="•"/>
              <a:defRPr/>
            </a:pPr>
            <a:r>
              <a:rPr lang="en-US">
                <a:solidFill>
                  <a:prstClr val="black"/>
                </a:solidFill>
                <a:sym typeface="Wingdings" panose="05000000000000000000" pitchFamily="2" charset="2"/>
              </a:rPr>
              <a:t>Lack of asset management</a:t>
            </a:r>
          </a:p>
          <a:p>
            <a:pPr marL="285750" lvl="0" indent="-285750">
              <a:buFont typeface="Arial" panose="020B0604020202020204" pitchFamily="34" charset="0"/>
              <a:buChar char="•"/>
              <a:defRPr/>
            </a:pPr>
            <a:endParaRPr lang="en-US">
              <a:solidFill>
                <a:prstClr val="black"/>
              </a:solidFill>
              <a:sym typeface="Wingdings" panose="05000000000000000000" pitchFamily="2" charset="2"/>
            </a:endParaRPr>
          </a:p>
          <a:p>
            <a:pPr marL="285750" lvl="0" indent="-285750">
              <a:buFont typeface="Arial" panose="020B0604020202020204" pitchFamily="34" charset="0"/>
              <a:buChar char="•"/>
              <a:defRPr/>
            </a:pPr>
            <a:r>
              <a:rPr lang="en-US">
                <a:solidFill>
                  <a:prstClr val="black"/>
                </a:solidFill>
                <a:sym typeface="Wingdings" panose="05000000000000000000" pitchFamily="2" charset="2"/>
              </a:rPr>
              <a:t>Inadequate documentation</a:t>
            </a:r>
          </a:p>
          <a:p>
            <a:pPr marL="285750" lvl="0" indent="-285750">
              <a:buFont typeface="Arial" panose="020B0604020202020204" pitchFamily="34" charset="0"/>
              <a:buChar char="•"/>
              <a:defRPr/>
            </a:pPr>
            <a:endParaRPr lang="en-US">
              <a:solidFill>
                <a:prstClr val="black"/>
              </a:solidFill>
              <a:sym typeface="Wingdings" panose="05000000000000000000" pitchFamily="2" charset="2"/>
            </a:endParaRPr>
          </a:p>
          <a:p>
            <a:pPr marL="285750" lvl="0" indent="-285750">
              <a:buFont typeface="Arial" panose="020B0604020202020204" pitchFamily="34" charset="0"/>
              <a:buChar char="•"/>
              <a:defRPr/>
            </a:pPr>
            <a:r>
              <a:rPr lang="en-US">
                <a:solidFill>
                  <a:prstClr val="black"/>
                </a:solidFill>
                <a:sym typeface="Wingdings" panose="05000000000000000000" pitchFamily="2" charset="2"/>
              </a:rPr>
              <a:t>No maintenance controlling due to missing process data &amp; key figures</a:t>
            </a:r>
          </a:p>
          <a:p>
            <a:pPr marL="285750" lvl="0" indent="-285750">
              <a:buFont typeface="Arial" panose="020B0604020202020204" pitchFamily="34" charset="0"/>
              <a:buChar char="•"/>
              <a:defRPr/>
            </a:pPr>
            <a:endParaRPr lang="en-US">
              <a:solidFill>
                <a:prstClr val="black"/>
              </a:solidFill>
              <a:sym typeface="Wingdings" panose="05000000000000000000" pitchFamily="2" charset="2"/>
            </a:endParaRPr>
          </a:p>
          <a:p>
            <a:pPr marL="285750" lvl="0" indent="-285750">
              <a:buFont typeface="Arial" panose="020B0604020202020204" pitchFamily="34" charset="0"/>
              <a:buChar char="•"/>
              <a:defRPr/>
            </a:pPr>
            <a:r>
              <a:rPr lang="en-US">
                <a:solidFill>
                  <a:prstClr val="black"/>
                </a:solidFill>
                <a:sym typeface="Wingdings" panose="05000000000000000000" pitchFamily="2" charset="2"/>
              </a:rPr>
              <a:t>Inadequate spare parts inventory</a:t>
            </a:r>
          </a:p>
          <a:p>
            <a:pPr marL="285750" lvl="0" indent="-285750">
              <a:buFont typeface="Arial" panose="020B0604020202020204" pitchFamily="34" charset="0"/>
              <a:buChar char="•"/>
              <a:defRPr/>
            </a:pPr>
            <a:endParaRPr lang="en-US">
              <a:solidFill>
                <a:prstClr val="black"/>
              </a:solidFill>
              <a:sym typeface="Wingdings" panose="05000000000000000000" pitchFamily="2" charset="2"/>
            </a:endParaRPr>
          </a:p>
          <a:p>
            <a:pPr marL="285750" lvl="0" indent="-285750">
              <a:buFont typeface="Arial" panose="020B0604020202020204" pitchFamily="34" charset="0"/>
              <a:buChar char="•"/>
              <a:defRPr/>
            </a:pPr>
            <a:r>
              <a:rPr lang="en-US">
                <a:solidFill>
                  <a:prstClr val="black"/>
                </a:solidFill>
                <a:sym typeface="Wingdings" panose="05000000000000000000" pitchFamily="2" charset="2"/>
              </a:rPr>
              <a:t>The unpredictable human factor on the machine, incorrect operation and manipulation</a:t>
            </a:r>
          </a:p>
          <a:p>
            <a:pPr marL="285750" lvl="0" indent="-285750">
              <a:buFont typeface="Arial" panose="020B0604020202020204" pitchFamily="34" charset="0"/>
              <a:buChar char="•"/>
              <a:defRPr/>
            </a:pPr>
            <a:endParaRPr lang="en-US" dirty="0">
              <a:solidFill>
                <a:prstClr val="black"/>
              </a:solidFill>
              <a:sym typeface="Wingdings" panose="05000000000000000000" pitchFamily="2" charset="2"/>
            </a:endParaRPr>
          </a:p>
        </p:txBody>
      </p:sp>
      <p:sp>
        <p:nvSpPr>
          <p:cNvPr id="32" name="Datumsplatzhalter 31">
            <a:extLst>
              <a:ext uri="{FF2B5EF4-FFF2-40B4-BE49-F238E27FC236}">
                <a16:creationId xmlns:a16="http://schemas.microsoft.com/office/drawing/2014/main" id="{8D7DE9F9-F488-4306-BE39-E0B7E8F2033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AB5BC0-78E1-43A6-A583-07208F104B98}" type="datetime1">
              <a:rPr kumimoji="0" lang="de-DE" sz="1200" b="0" i="0" u="none" strike="noStrike" kern="1200" cap="none" spc="0" normalizeH="0" baseline="0" noProof="0" smtClean="0">
                <a:ln>
                  <a:noFill/>
                </a:ln>
                <a:solidFill>
                  <a:prstClr val="black"/>
                </a:solidFill>
                <a:effectLst/>
                <a:uLnTx/>
                <a:uFillTx/>
                <a:latin typeface="Bahnschrift Ligh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22.04.2020</a:t>
            </a:fld>
            <a:endParaRPr kumimoji="0" lang="de-DE" sz="1200" b="0" i="0" u="none" strike="noStrike" kern="1200" cap="none" spc="0" normalizeH="0" baseline="0" noProof="0" dirty="0">
              <a:ln>
                <a:noFill/>
              </a:ln>
              <a:solidFill>
                <a:prstClr val="black"/>
              </a:solidFill>
              <a:effectLst/>
              <a:uLnTx/>
              <a:uFillTx/>
              <a:latin typeface="Bahnschrift Light"/>
              <a:ea typeface="+mn-ea"/>
              <a:cs typeface="+mn-cs"/>
            </a:endParaRPr>
          </a:p>
        </p:txBody>
      </p:sp>
      <p:sp>
        <p:nvSpPr>
          <p:cNvPr id="34" name="Foliennummernplatzhalter 33">
            <a:extLst>
              <a:ext uri="{FF2B5EF4-FFF2-40B4-BE49-F238E27FC236}">
                <a16:creationId xmlns:a16="http://schemas.microsoft.com/office/drawing/2014/main" id="{381131AD-AFE7-4BF1-AFBD-385E3B21CE4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FDED2C-4CB2-4774-93DF-44377E78C712}" type="slidenum">
              <a:rPr kumimoji="0" lang="de-DE" sz="1200" b="0" i="0" u="none" strike="noStrike" kern="1200" cap="none" spc="0" normalizeH="0" baseline="0" noProof="0" smtClean="0">
                <a:ln>
                  <a:noFill/>
                </a:ln>
                <a:solidFill>
                  <a:prstClr val="black"/>
                </a:solidFill>
                <a:effectLst/>
                <a:uLnTx/>
                <a:uFillTx/>
                <a:latin typeface="Bahnschrift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de-DE" sz="1200" b="0" i="0" u="none" strike="noStrike" kern="1200" cap="none" spc="0" normalizeH="0" baseline="0" noProof="0" dirty="0">
              <a:ln>
                <a:noFill/>
              </a:ln>
              <a:solidFill>
                <a:prstClr val="black"/>
              </a:solidFill>
              <a:effectLst/>
              <a:uLnTx/>
              <a:uFillTx/>
              <a:latin typeface="Bahnschrift Light"/>
              <a:ea typeface="+mn-ea"/>
              <a:cs typeface="+mn-cs"/>
            </a:endParaRPr>
          </a:p>
        </p:txBody>
      </p:sp>
      <p:sp>
        <p:nvSpPr>
          <p:cNvPr id="3" name="Rechteck 2">
            <a:extLst>
              <a:ext uri="{FF2B5EF4-FFF2-40B4-BE49-F238E27FC236}">
                <a16:creationId xmlns:a16="http://schemas.microsoft.com/office/drawing/2014/main" id="{621DC689-1A19-48A6-9F0B-91396F4D8AAD}"/>
              </a:ext>
            </a:extLst>
          </p:cNvPr>
          <p:cNvSpPr/>
          <p:nvPr/>
        </p:nvSpPr>
        <p:spPr>
          <a:xfrm>
            <a:off x="5852770" y="365125"/>
            <a:ext cx="1962160" cy="36852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FFFFFF"/>
                </a:solidFill>
                <a:effectLst/>
                <a:uLnTx/>
                <a:uFillTx/>
                <a:latin typeface="Bahnschrift Light"/>
                <a:ea typeface="+mn-ea"/>
                <a:cs typeface="+mn-cs"/>
              </a:rPr>
              <a:t>Kooperationen</a:t>
            </a:r>
          </a:p>
        </p:txBody>
      </p:sp>
    </p:spTree>
    <p:extLst>
      <p:ext uri="{BB962C8B-B14F-4D97-AF65-F5344CB8AC3E}">
        <p14:creationId xmlns:p14="http://schemas.microsoft.com/office/powerpoint/2010/main" val="16628130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feld 7">
            <a:extLst>
              <a:ext uri="{FF2B5EF4-FFF2-40B4-BE49-F238E27FC236}">
                <a16:creationId xmlns:a16="http://schemas.microsoft.com/office/drawing/2014/main" id="{ED1E1A45-30EF-40E0-9D49-511DE9BE0E24}"/>
              </a:ext>
            </a:extLst>
          </p:cNvPr>
          <p:cNvSpPr txBox="1"/>
          <p:nvPr/>
        </p:nvSpPr>
        <p:spPr>
          <a:xfrm>
            <a:off x="6897047" y="812165"/>
            <a:ext cx="5109217" cy="646330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b="1" dirty="0">
                <a:solidFill>
                  <a:schemeClr val="accent5">
                    <a:lumMod val="50000"/>
                  </a:schemeClr>
                </a:solidFill>
                <a:latin typeface="Bahnschrift Light"/>
              </a:rPr>
              <a:t>C</a:t>
            </a:r>
            <a:r>
              <a:rPr kumimoji="0" lang="de-DE" sz="1800" b="1" i="0" u="none" strike="noStrike" kern="1200" cap="none" spc="0" normalizeH="0" baseline="0" noProof="0" dirty="0" err="1">
                <a:ln>
                  <a:noFill/>
                </a:ln>
                <a:solidFill>
                  <a:schemeClr val="accent5">
                    <a:lumMod val="50000"/>
                  </a:schemeClr>
                </a:solidFill>
                <a:effectLst/>
                <a:uLnTx/>
                <a:uFillTx/>
                <a:latin typeface="Bahnschrift Light"/>
                <a:ea typeface="+mn-ea"/>
                <a:cs typeface="+mn-cs"/>
              </a:rPr>
              <a:t>ooperative</a:t>
            </a:r>
            <a:r>
              <a:rPr kumimoji="0" lang="de-DE" sz="1800" b="1" i="0" u="none" strike="noStrike" kern="1200" cap="none" spc="0" normalizeH="0" baseline="0" noProof="0" dirty="0">
                <a:ln>
                  <a:noFill/>
                </a:ln>
                <a:solidFill>
                  <a:schemeClr val="accent5">
                    <a:lumMod val="50000"/>
                  </a:schemeClr>
                </a:solidFill>
                <a:effectLst/>
                <a:uLnTx/>
                <a:uFillTx/>
                <a:latin typeface="Bahnschrift Light"/>
                <a:ea typeface="+mn-ea"/>
                <a:cs typeface="+mn-cs"/>
              </a:rPr>
              <a:t> </a:t>
            </a:r>
            <a:r>
              <a:rPr lang="de-DE" b="1" dirty="0">
                <a:solidFill>
                  <a:schemeClr val="accent5">
                    <a:lumMod val="50000"/>
                  </a:schemeClr>
                </a:solidFill>
                <a:latin typeface="Bahnschrift Light"/>
              </a:rPr>
              <a:t>Maintenance</a:t>
            </a:r>
            <a:r>
              <a:rPr kumimoji="0" lang="de-DE" sz="1800" b="1" i="0" u="none" strike="noStrike" kern="1200" cap="none" spc="0" normalizeH="0" baseline="0" noProof="0" dirty="0" err="1">
                <a:ln>
                  <a:noFill/>
                </a:ln>
                <a:solidFill>
                  <a:schemeClr val="accent5">
                    <a:lumMod val="50000"/>
                  </a:schemeClr>
                </a:solidFill>
                <a:effectLst/>
                <a:uLnTx/>
                <a:uFillTx/>
                <a:latin typeface="Bahnschrift Light"/>
                <a:ea typeface="+mn-ea"/>
                <a:cs typeface="+mn-cs"/>
              </a:rPr>
              <a:t>management</a:t>
            </a:r>
            <a:endParaRPr kumimoji="0" lang="de-DE" sz="1800" b="1" i="0" u="none" strike="noStrike" kern="1200" cap="none" spc="0" normalizeH="0" baseline="0" noProof="0" dirty="0">
              <a:ln>
                <a:noFill/>
              </a:ln>
              <a:solidFill>
                <a:schemeClr val="accent5">
                  <a:lumMod val="50000"/>
                </a:schemeClr>
              </a:solidFill>
              <a:effectLst/>
              <a:uLnTx/>
              <a:uFillTx/>
              <a:latin typeface="Bahnschrift Ligh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de-DE" sz="1800" b="1" i="0" u="none" strike="noStrike" kern="1200" cap="none" spc="0" normalizeH="0" baseline="0" noProof="0" dirty="0">
              <a:ln>
                <a:noFill/>
              </a:ln>
              <a:solidFill>
                <a:schemeClr val="accent5">
                  <a:lumMod val="50000"/>
                </a:schemeClr>
              </a:solidFill>
              <a:effectLst/>
              <a:uLnTx/>
              <a:uFillTx/>
              <a:latin typeface="Bahnschrift Ligh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1800" b="1" i="0" u="none" strike="noStrike" kern="1200" cap="none" spc="0" normalizeH="0" baseline="0" noProof="0" dirty="0" err="1">
                <a:ln>
                  <a:noFill/>
                </a:ln>
                <a:solidFill>
                  <a:schemeClr val="accent5">
                    <a:lumMod val="50000"/>
                  </a:schemeClr>
                </a:solidFill>
                <a:effectLst/>
                <a:uLnTx/>
                <a:uFillTx/>
                <a:latin typeface="Bahnschrift Light"/>
                <a:ea typeface="+mn-ea"/>
                <a:cs typeface="+mn-cs"/>
              </a:rPr>
              <a:t>Modernization</a:t>
            </a:r>
            <a:r>
              <a:rPr kumimoji="0" lang="de-DE" sz="1800" b="1" i="0" u="none" strike="noStrike" kern="1200" cap="none" spc="0" normalizeH="0" baseline="0" noProof="0" dirty="0">
                <a:ln>
                  <a:noFill/>
                </a:ln>
                <a:solidFill>
                  <a:schemeClr val="accent5">
                    <a:lumMod val="50000"/>
                  </a:schemeClr>
                </a:solidFill>
                <a:effectLst/>
                <a:uLnTx/>
                <a:uFillTx/>
                <a:latin typeface="Bahnschrift Light"/>
                <a:ea typeface="+mn-ea"/>
                <a:cs typeface="+mn-cs"/>
              </a:rPr>
              <a:t> of </a:t>
            </a:r>
            <a:r>
              <a:rPr kumimoji="0" lang="de-DE" sz="1800" b="1" i="0" u="none" strike="noStrike" kern="1200" cap="none" spc="0" normalizeH="0" baseline="0" noProof="0" dirty="0" err="1">
                <a:ln>
                  <a:noFill/>
                </a:ln>
                <a:solidFill>
                  <a:schemeClr val="accent5">
                    <a:lumMod val="50000"/>
                  </a:schemeClr>
                </a:solidFill>
                <a:effectLst/>
                <a:uLnTx/>
                <a:uFillTx/>
                <a:latin typeface="Bahnschrift Light"/>
                <a:ea typeface="+mn-ea"/>
                <a:cs typeface="+mn-cs"/>
              </a:rPr>
              <a:t>machines</a:t>
            </a:r>
            <a:r>
              <a:rPr kumimoji="0" lang="de-DE" sz="1800" b="1" i="0" u="none" strike="noStrike" kern="1200" cap="none" spc="0" normalizeH="0" baseline="0" noProof="0" dirty="0">
                <a:ln>
                  <a:noFill/>
                </a:ln>
                <a:solidFill>
                  <a:schemeClr val="accent5">
                    <a:lumMod val="50000"/>
                  </a:schemeClr>
                </a:solidFill>
                <a:effectLst/>
                <a:uLnTx/>
                <a:uFillTx/>
                <a:latin typeface="Bahnschrift Light"/>
                <a:ea typeface="+mn-ea"/>
                <a:cs typeface="+mn-cs"/>
              </a:rPr>
              <a:t> and </a:t>
            </a:r>
            <a:r>
              <a:rPr kumimoji="0" lang="de-DE" sz="1800" b="1" i="0" u="none" strike="noStrike" kern="1200" cap="none" spc="0" normalizeH="0" baseline="0" noProof="0" dirty="0" err="1">
                <a:ln>
                  <a:noFill/>
                </a:ln>
                <a:solidFill>
                  <a:schemeClr val="accent5">
                    <a:lumMod val="50000"/>
                  </a:schemeClr>
                </a:solidFill>
                <a:effectLst/>
                <a:uLnTx/>
                <a:uFillTx/>
                <a:latin typeface="Bahnschrift Light"/>
                <a:ea typeface="+mn-ea"/>
                <a:cs typeface="+mn-cs"/>
              </a:rPr>
              <a:t>systems</a:t>
            </a:r>
            <a:r>
              <a:rPr kumimoji="0" lang="de-DE" sz="1800" b="1" i="0" u="none" strike="noStrike" kern="1200" cap="none" spc="0" normalizeH="0" baseline="0" noProof="0" dirty="0">
                <a:ln>
                  <a:noFill/>
                </a:ln>
                <a:solidFill>
                  <a:schemeClr val="accent5">
                    <a:lumMod val="50000"/>
                  </a:schemeClr>
                </a:solidFill>
                <a:effectLst/>
                <a:uLnTx/>
                <a:uFillTx/>
                <a:latin typeface="Bahnschrift Light"/>
                <a:ea typeface="+mn-ea"/>
                <a:cs typeface="+mn-cs"/>
              </a:rPr>
              <a:t> </a:t>
            </a:r>
            <a:r>
              <a:rPr kumimoji="0" lang="de-DE" sz="1800" b="1" i="0" u="none" strike="noStrike" kern="1200" cap="none" spc="0" normalizeH="0" baseline="0" noProof="0" dirty="0">
                <a:ln>
                  <a:noFill/>
                </a:ln>
                <a:solidFill>
                  <a:schemeClr val="accent5">
                    <a:lumMod val="50000"/>
                  </a:schemeClr>
                </a:solidFill>
                <a:effectLst/>
                <a:uLnTx/>
                <a:uFillTx/>
                <a:latin typeface="Bahnschrift Light"/>
                <a:ea typeface="+mn-ea"/>
                <a:cs typeface="+mn-cs"/>
                <a:sym typeface="Wingdings" panose="05000000000000000000" pitchFamily="2" charset="2"/>
              </a:rPr>
              <a:t></a:t>
            </a:r>
            <a:r>
              <a:rPr kumimoji="0" lang="de-DE" sz="1800" b="1" i="0" u="none" strike="noStrike" kern="1200" cap="none" spc="0" normalizeH="0" baseline="0" noProof="0" dirty="0">
                <a:ln>
                  <a:noFill/>
                </a:ln>
                <a:solidFill>
                  <a:schemeClr val="accent5">
                    <a:lumMod val="50000"/>
                  </a:schemeClr>
                </a:solidFill>
                <a:effectLst/>
                <a:uLnTx/>
                <a:uFillTx/>
                <a:latin typeface="Bahnschrift Light"/>
                <a:ea typeface="+mn-ea"/>
                <a:cs typeface="+mn-cs"/>
              </a:rPr>
              <a:t>RETROFIT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de-DE" sz="1800" b="1" i="0" u="none" strike="noStrike" kern="1200" cap="none" spc="0" normalizeH="0" baseline="0" noProof="0" dirty="0">
              <a:ln>
                <a:noFill/>
              </a:ln>
              <a:solidFill>
                <a:schemeClr val="accent5">
                  <a:lumMod val="50000"/>
                </a:schemeClr>
              </a:solidFill>
              <a:effectLst/>
              <a:uLnTx/>
              <a:uFillTx/>
              <a:latin typeface="Bahnschrift Ligh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1800" b="1" i="0" u="none" strike="noStrike" kern="1200" cap="none" spc="0" normalizeH="0" baseline="0" noProof="0" dirty="0">
                <a:ln>
                  <a:noFill/>
                </a:ln>
                <a:solidFill>
                  <a:schemeClr val="accent5">
                    <a:lumMod val="50000"/>
                  </a:schemeClr>
                </a:solidFill>
                <a:effectLst/>
                <a:uLnTx/>
                <a:uFillTx/>
                <a:latin typeface="Bahnschrift Light"/>
                <a:ea typeface="+mn-ea"/>
                <a:cs typeface="+mn-cs"/>
              </a:rPr>
              <a:t>Condition Monitoring und Prozesstechnology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de-DE" sz="1800" b="1" i="0" u="none" strike="noStrike" kern="1200" cap="none" spc="0" normalizeH="0" baseline="0" noProof="0" dirty="0">
              <a:ln>
                <a:noFill/>
              </a:ln>
              <a:solidFill>
                <a:schemeClr val="accent5">
                  <a:lumMod val="50000"/>
                </a:schemeClr>
              </a:solidFill>
              <a:effectLst/>
              <a:uLnTx/>
              <a:uFillTx/>
              <a:latin typeface="Bahnschrift Ligh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1800" b="1" i="0" u="none" strike="noStrike" kern="1200" cap="none" spc="0" normalizeH="0" baseline="0" noProof="0" dirty="0" err="1">
                <a:ln>
                  <a:noFill/>
                </a:ln>
                <a:solidFill>
                  <a:schemeClr val="accent5">
                    <a:lumMod val="50000"/>
                  </a:schemeClr>
                </a:solidFill>
                <a:effectLst/>
                <a:uLnTx/>
                <a:uFillTx/>
                <a:latin typeface="Bahnschrift Light"/>
                <a:ea typeface="+mn-ea"/>
                <a:cs typeface="+mn-cs"/>
              </a:rPr>
              <a:t>Artificial</a:t>
            </a:r>
            <a:r>
              <a:rPr kumimoji="0" lang="de-DE" sz="1800" b="1" i="0" u="none" strike="noStrike" kern="1200" cap="none" spc="0" normalizeH="0" baseline="0" noProof="0" dirty="0">
                <a:ln>
                  <a:noFill/>
                </a:ln>
                <a:solidFill>
                  <a:schemeClr val="accent5">
                    <a:lumMod val="50000"/>
                  </a:schemeClr>
                </a:solidFill>
                <a:effectLst/>
                <a:uLnTx/>
                <a:uFillTx/>
                <a:latin typeface="Bahnschrift Light"/>
                <a:ea typeface="+mn-ea"/>
                <a:cs typeface="+mn-cs"/>
              </a:rPr>
              <a:t> </a:t>
            </a:r>
            <a:r>
              <a:rPr kumimoji="0" lang="de-DE" sz="1800" b="1" i="0" u="none" strike="noStrike" kern="1200" cap="none" spc="0" normalizeH="0" baseline="0" noProof="0" dirty="0" err="1">
                <a:ln>
                  <a:noFill/>
                </a:ln>
                <a:solidFill>
                  <a:schemeClr val="accent5">
                    <a:lumMod val="50000"/>
                  </a:schemeClr>
                </a:solidFill>
                <a:effectLst/>
                <a:uLnTx/>
                <a:uFillTx/>
                <a:latin typeface="Bahnschrift Light"/>
                <a:ea typeface="+mn-ea"/>
                <a:cs typeface="+mn-cs"/>
              </a:rPr>
              <a:t>Intelligence</a:t>
            </a:r>
            <a:r>
              <a:rPr kumimoji="0" lang="de-DE" sz="1800" b="1" i="0" u="none" strike="noStrike" kern="1200" cap="none" spc="0" normalizeH="0" baseline="0" noProof="0" dirty="0">
                <a:ln>
                  <a:noFill/>
                </a:ln>
                <a:solidFill>
                  <a:schemeClr val="accent5">
                    <a:lumMod val="50000"/>
                  </a:schemeClr>
                </a:solidFill>
                <a:effectLst/>
                <a:uLnTx/>
                <a:uFillTx/>
                <a:latin typeface="Bahnschrift Light"/>
                <a:ea typeface="+mn-ea"/>
                <a:cs typeface="+mn-cs"/>
              </a:rPr>
              <a:t> und IOT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de-DE" sz="1800" b="1" i="0" u="none" strike="noStrike" kern="1200" cap="none" spc="0" normalizeH="0" baseline="0" noProof="0" dirty="0">
              <a:ln>
                <a:noFill/>
              </a:ln>
              <a:solidFill>
                <a:schemeClr val="accent5">
                  <a:lumMod val="50000"/>
                </a:schemeClr>
              </a:solidFill>
              <a:effectLst/>
              <a:uLnTx/>
              <a:uFillTx/>
              <a:latin typeface="Bahnschrift Ligh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1800" b="1" i="0" u="none" strike="noStrike" kern="1200" cap="none" spc="0" normalizeH="0" baseline="0" noProof="0" dirty="0">
                <a:ln>
                  <a:noFill/>
                </a:ln>
                <a:solidFill>
                  <a:schemeClr val="accent5">
                    <a:lumMod val="50000"/>
                  </a:schemeClr>
                </a:solidFill>
                <a:effectLst/>
                <a:uLnTx/>
                <a:uFillTx/>
                <a:latin typeface="Bahnschrift Light"/>
                <a:ea typeface="+mn-ea"/>
                <a:cs typeface="+mn-cs"/>
              </a:rPr>
              <a:t>CPS-Toolbox</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de-DE" sz="1800" b="1" i="0" u="none" strike="noStrike" kern="1200" cap="none" spc="0" normalizeH="0" baseline="0" noProof="0" dirty="0">
              <a:ln>
                <a:noFill/>
              </a:ln>
              <a:solidFill>
                <a:schemeClr val="accent5">
                  <a:lumMod val="50000"/>
                </a:schemeClr>
              </a:solidFill>
              <a:effectLst/>
              <a:uLnTx/>
              <a:uFillTx/>
              <a:latin typeface="Bahnschrift Light"/>
              <a:ea typeface="+mn-ea"/>
              <a:cs typeface="+mn-cs"/>
              <a:sym typeface="Wingdings" panose="05000000000000000000" pitchFamily="2" charset="2"/>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1800" b="1" i="0" u="none" strike="noStrike" kern="1200" cap="none" spc="0" normalizeH="0" baseline="0" noProof="0" dirty="0" err="1">
                <a:ln>
                  <a:noFill/>
                </a:ln>
                <a:solidFill>
                  <a:schemeClr val="accent5">
                    <a:lumMod val="50000"/>
                  </a:schemeClr>
                </a:solidFill>
                <a:effectLst/>
                <a:uLnTx/>
                <a:uFillTx/>
                <a:latin typeface="Bahnschrift Light"/>
                <a:ea typeface="+mn-ea"/>
                <a:cs typeface="+mn-cs"/>
              </a:rPr>
              <a:t>Maintenace</a:t>
            </a:r>
            <a:r>
              <a:rPr kumimoji="0" lang="de-DE" sz="1800" b="1" i="0" u="none" strike="noStrike" kern="1200" cap="none" spc="0" normalizeH="0" baseline="0" noProof="0" dirty="0">
                <a:ln>
                  <a:noFill/>
                </a:ln>
                <a:solidFill>
                  <a:schemeClr val="accent5">
                    <a:lumMod val="50000"/>
                  </a:schemeClr>
                </a:solidFill>
                <a:effectLst/>
                <a:uLnTx/>
                <a:uFillTx/>
                <a:latin typeface="Bahnschrift Light"/>
                <a:ea typeface="+mn-ea"/>
                <a:cs typeface="+mn-cs"/>
              </a:rPr>
              <a:t> </a:t>
            </a:r>
            <a:r>
              <a:rPr kumimoji="0" lang="de-DE" sz="1800" b="1" i="0" u="none" strike="noStrike" kern="1200" cap="none" spc="0" normalizeH="0" baseline="0" noProof="0" dirty="0" err="1">
                <a:ln>
                  <a:noFill/>
                </a:ln>
                <a:solidFill>
                  <a:schemeClr val="accent5">
                    <a:lumMod val="50000"/>
                  </a:schemeClr>
                </a:solidFill>
                <a:effectLst/>
                <a:uLnTx/>
                <a:uFillTx/>
                <a:latin typeface="Bahnschrift Light"/>
                <a:ea typeface="+mn-ea"/>
                <a:cs typeface="+mn-cs"/>
              </a:rPr>
              <a:t>controlling</a:t>
            </a:r>
            <a:endParaRPr kumimoji="0" lang="de-DE" sz="1800" b="1" i="0" u="none" strike="noStrike" kern="1200" cap="none" spc="0" normalizeH="0" baseline="0" noProof="0" dirty="0">
              <a:ln>
                <a:noFill/>
              </a:ln>
              <a:solidFill>
                <a:schemeClr val="accent5">
                  <a:lumMod val="50000"/>
                </a:schemeClr>
              </a:solidFill>
              <a:effectLst/>
              <a:uLnTx/>
              <a:uFillTx/>
              <a:latin typeface="Bahnschrift Ligh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de-DE" sz="1800" b="1" i="0" u="none" strike="noStrike" kern="1200" cap="none" spc="0" normalizeH="0" baseline="0" noProof="0" dirty="0">
              <a:ln>
                <a:noFill/>
              </a:ln>
              <a:solidFill>
                <a:schemeClr val="accent5">
                  <a:lumMod val="50000"/>
                </a:schemeClr>
              </a:solidFill>
              <a:effectLst/>
              <a:uLnTx/>
              <a:uFillTx/>
              <a:latin typeface="Bahnschrift Light"/>
              <a:ea typeface="+mn-ea"/>
              <a:cs typeface="+mn-cs"/>
              <a:sym typeface="Wingdings" panose="05000000000000000000" pitchFamily="2" charset="2"/>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1800" b="1" i="0" u="none" strike="noStrike" kern="1200" cap="none" spc="0" normalizeH="0" baseline="0" noProof="0" dirty="0">
                <a:ln>
                  <a:noFill/>
                </a:ln>
                <a:solidFill>
                  <a:schemeClr val="accent5">
                    <a:lumMod val="50000"/>
                  </a:schemeClr>
                </a:solidFill>
                <a:effectLst/>
                <a:uLnTx/>
                <a:uFillTx/>
                <a:latin typeface="Bahnschrift Light"/>
                <a:ea typeface="+mn-ea"/>
                <a:cs typeface="+mn-cs"/>
                <a:sym typeface="Wingdings" panose="05000000000000000000" pitchFamily="2" charset="2"/>
              </a:rPr>
              <a:t>Asset Management</a:t>
            </a:r>
          </a:p>
          <a:p>
            <a:pPr marR="0" lvl="0" algn="l" defTabSz="914400" rtl="0" eaLnBrk="1" fontAlgn="auto" latinLnBrk="0" hangingPunct="1">
              <a:lnSpc>
                <a:spcPct val="100000"/>
              </a:lnSpc>
              <a:spcBef>
                <a:spcPts val="0"/>
              </a:spcBef>
              <a:spcAft>
                <a:spcPts val="0"/>
              </a:spcAft>
              <a:buClrTx/>
              <a:buSzTx/>
              <a:tabLst/>
              <a:defRPr/>
            </a:pPr>
            <a:endParaRPr kumimoji="0" lang="de-DE" sz="1800" b="1" i="0" u="none" strike="noStrike" kern="1200" cap="none" spc="0" normalizeH="0" baseline="0" noProof="0" dirty="0">
              <a:ln>
                <a:noFill/>
              </a:ln>
              <a:solidFill>
                <a:schemeClr val="accent5">
                  <a:lumMod val="50000"/>
                </a:schemeClr>
              </a:solidFill>
              <a:effectLst/>
              <a:uLnTx/>
              <a:uFillTx/>
              <a:latin typeface="Bahnschrift Light"/>
              <a:ea typeface="+mn-ea"/>
              <a:cs typeface="+mn-cs"/>
              <a:sym typeface="Wingdings" panose="05000000000000000000" pitchFamily="2" charset="2"/>
            </a:endParaRPr>
          </a:p>
          <a:p>
            <a:pPr marL="285750" lvl="0" indent="-285750">
              <a:buFont typeface="Arial" panose="020B0604020202020204" pitchFamily="34" charset="0"/>
              <a:buChar char="•"/>
              <a:defRPr/>
            </a:pPr>
            <a:r>
              <a:rPr lang="en-US" b="1" dirty="0">
                <a:solidFill>
                  <a:schemeClr val="accent5">
                    <a:lumMod val="50000"/>
                  </a:schemeClr>
                </a:solidFill>
                <a:sym typeface="Wingdings" panose="05000000000000000000" pitchFamily="2" charset="2"/>
              </a:rPr>
              <a:t>Advice and implementation in the field of machine and operational safety</a:t>
            </a:r>
            <a:endParaRPr kumimoji="0" lang="de-DE" sz="1800" b="1" i="0" u="none" strike="noStrike" kern="1200" cap="none" spc="0" normalizeH="0" baseline="0" noProof="0" dirty="0">
              <a:ln>
                <a:noFill/>
              </a:ln>
              <a:solidFill>
                <a:schemeClr val="accent5">
                  <a:lumMod val="50000"/>
                </a:schemeClr>
              </a:solidFill>
              <a:effectLst/>
              <a:uLnTx/>
              <a:uFillTx/>
              <a:latin typeface="Bahnschrift Light"/>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1" i="0" u="none" strike="noStrike" kern="1200" cap="none" spc="0" normalizeH="0" baseline="0" noProof="0" dirty="0">
              <a:ln>
                <a:noFill/>
              </a:ln>
              <a:solidFill>
                <a:schemeClr val="accent5">
                  <a:lumMod val="50000"/>
                </a:schemeClr>
              </a:solidFill>
              <a:effectLst/>
              <a:uLnTx/>
              <a:uFillTx/>
              <a:latin typeface="Bahnschrift Ligh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1800" b="1" i="0" u="none" strike="noStrike" kern="1200" cap="none" spc="0" normalizeH="0" baseline="0" noProof="0" dirty="0">
                <a:ln>
                  <a:noFill/>
                </a:ln>
                <a:solidFill>
                  <a:schemeClr val="accent5">
                    <a:lumMod val="50000"/>
                  </a:schemeClr>
                </a:solidFill>
                <a:effectLst/>
                <a:uLnTx/>
                <a:uFillTx/>
                <a:latin typeface="Bahnschrift Light"/>
                <a:ea typeface="+mn-ea"/>
                <a:cs typeface="+mn-cs"/>
              </a:rPr>
              <a:t>ROI Return on </a:t>
            </a:r>
            <a:r>
              <a:rPr kumimoji="0" lang="de-DE" sz="1800" b="1" i="0" u="none" strike="noStrike" kern="1200" cap="none" spc="0" normalizeH="0" baseline="0" noProof="0" dirty="0" err="1">
                <a:ln>
                  <a:noFill/>
                </a:ln>
                <a:solidFill>
                  <a:schemeClr val="accent5">
                    <a:lumMod val="50000"/>
                  </a:schemeClr>
                </a:solidFill>
                <a:effectLst/>
                <a:uLnTx/>
                <a:uFillTx/>
                <a:latin typeface="Bahnschrift Light"/>
                <a:ea typeface="+mn-ea"/>
                <a:cs typeface="+mn-cs"/>
              </a:rPr>
              <a:t>Invest</a:t>
            </a:r>
            <a:endParaRPr kumimoji="0" lang="de-DE" sz="1800" b="1" i="0" u="none" strike="noStrike" kern="1200" cap="none" spc="0" normalizeH="0" baseline="0" noProof="0" dirty="0">
              <a:ln>
                <a:noFill/>
              </a:ln>
              <a:solidFill>
                <a:schemeClr val="accent5">
                  <a:lumMod val="50000"/>
                </a:schemeClr>
              </a:solidFill>
              <a:effectLst/>
              <a:uLnTx/>
              <a:uFillTx/>
              <a:latin typeface="Bahnschrift Ligh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de-DE" sz="1800" b="1" i="0" u="none" strike="noStrike" kern="1200" cap="none" spc="0" normalizeH="0" baseline="0" noProof="0" dirty="0">
              <a:ln>
                <a:noFill/>
              </a:ln>
              <a:solidFill>
                <a:schemeClr val="accent5">
                  <a:lumMod val="50000"/>
                </a:schemeClr>
              </a:solidFill>
              <a:effectLst/>
              <a:uLnTx/>
              <a:uFillTx/>
              <a:latin typeface="Bahnschrift Ligh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b="1" dirty="0">
                <a:solidFill>
                  <a:schemeClr val="accent5">
                    <a:lumMod val="50000"/>
                  </a:schemeClr>
                </a:solidFill>
                <a:latin typeface="Bahnschrift Light"/>
              </a:rPr>
              <a:t>Elimination of faults</a:t>
            </a:r>
            <a:endParaRPr kumimoji="0" lang="de-DE" sz="1800" b="1" i="0" u="none" strike="noStrike" kern="1200" cap="none" spc="0" normalizeH="0" baseline="0" noProof="0" dirty="0">
              <a:ln>
                <a:noFill/>
              </a:ln>
              <a:solidFill>
                <a:schemeClr val="accent5">
                  <a:lumMod val="50000"/>
                </a:schemeClr>
              </a:solidFill>
              <a:effectLst/>
              <a:uLnTx/>
              <a:uFillTx/>
              <a:latin typeface="Bahnschrift Ligh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1" i="0" u="none" strike="noStrike" kern="1200" cap="none" spc="0" normalizeH="0" baseline="0" noProof="0" dirty="0">
              <a:ln>
                <a:noFill/>
              </a:ln>
              <a:solidFill>
                <a:prstClr val="black"/>
              </a:solidFill>
              <a:effectLst/>
              <a:uLnTx/>
              <a:uFillTx/>
              <a:latin typeface="Bahnschrift Ligh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black"/>
              </a:solidFill>
              <a:effectLst/>
              <a:uLnTx/>
              <a:uFillTx/>
              <a:latin typeface="Bahnschrift Light"/>
              <a:ea typeface="+mn-ea"/>
              <a:cs typeface="+mn-cs"/>
            </a:endParaRPr>
          </a:p>
        </p:txBody>
      </p:sp>
      <p:sp>
        <p:nvSpPr>
          <p:cNvPr id="2" name="Titel 1">
            <a:extLst>
              <a:ext uri="{FF2B5EF4-FFF2-40B4-BE49-F238E27FC236}">
                <a16:creationId xmlns:a16="http://schemas.microsoft.com/office/drawing/2014/main" id="{6C57F0DF-615C-4853-BDEB-993B9BE526CA}"/>
              </a:ext>
            </a:extLst>
          </p:cNvPr>
          <p:cNvSpPr>
            <a:spLocks noGrp="1"/>
          </p:cNvSpPr>
          <p:nvPr>
            <p:ph type="title"/>
          </p:nvPr>
        </p:nvSpPr>
        <p:spPr>
          <a:xfrm>
            <a:off x="838200" y="776288"/>
            <a:ext cx="10515600" cy="914400"/>
          </a:xfrm>
        </p:spPr>
        <p:txBody>
          <a:bodyPr/>
          <a:lstStyle/>
          <a:p>
            <a:r>
              <a:rPr lang="de-DE" dirty="0">
                <a:solidFill>
                  <a:schemeClr val="tx1"/>
                </a:solidFill>
              </a:rPr>
              <a:t>The Solution:</a:t>
            </a:r>
          </a:p>
        </p:txBody>
      </p:sp>
      <p:pic>
        <p:nvPicPr>
          <p:cNvPr id="46" name="Grafik 45">
            <a:extLst>
              <a:ext uri="{FF2B5EF4-FFF2-40B4-BE49-F238E27FC236}">
                <a16:creationId xmlns:a16="http://schemas.microsoft.com/office/drawing/2014/main" id="{6DD9036D-64BF-4D56-8FA8-6FA19043216E}"/>
              </a:ext>
            </a:extLst>
          </p:cNvPr>
          <p:cNvPicPr>
            <a:picLocks noChangeAspect="1"/>
          </p:cNvPicPr>
          <p:nvPr/>
        </p:nvPicPr>
        <p:blipFill>
          <a:blip r:embed="rId2"/>
          <a:stretch>
            <a:fillRect/>
          </a:stretch>
        </p:blipFill>
        <p:spPr>
          <a:xfrm>
            <a:off x="120503" y="4371135"/>
            <a:ext cx="2886275" cy="1808069"/>
          </a:xfrm>
          <a:prstGeom prst="rect">
            <a:avLst/>
          </a:prstGeom>
          <a:solidFill>
            <a:srgbClr val="0070C0"/>
          </a:solidFill>
        </p:spPr>
      </p:pic>
      <p:sp>
        <p:nvSpPr>
          <p:cNvPr id="62" name="Textfeld 61">
            <a:extLst>
              <a:ext uri="{FF2B5EF4-FFF2-40B4-BE49-F238E27FC236}">
                <a16:creationId xmlns:a16="http://schemas.microsoft.com/office/drawing/2014/main" id="{AEA2B81A-B279-44DA-92BA-765DE7C33DA2}"/>
              </a:ext>
            </a:extLst>
          </p:cNvPr>
          <p:cNvSpPr txBox="1"/>
          <p:nvPr/>
        </p:nvSpPr>
        <p:spPr>
          <a:xfrm>
            <a:off x="115304" y="1614050"/>
            <a:ext cx="36559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a:ln>
                  <a:noFill/>
                </a:ln>
                <a:solidFill>
                  <a:srgbClr val="F22657"/>
                </a:solidFill>
                <a:effectLst/>
                <a:uLnTx/>
                <a:uFillTx/>
                <a:latin typeface="Bahnschrift Light"/>
                <a:ea typeface="+mn-ea"/>
                <a:cs typeface="+mn-cs"/>
              </a:rPr>
              <a:t> Condition Monitoring </a:t>
            </a:r>
            <a:r>
              <a:rPr kumimoji="0" lang="de-DE" sz="1800" b="1" i="0" u="none" strike="noStrike" kern="1200" cap="none" spc="0" normalizeH="0" baseline="0" noProof="0" dirty="0" err="1">
                <a:ln>
                  <a:noFill/>
                </a:ln>
                <a:solidFill>
                  <a:srgbClr val="F22657"/>
                </a:solidFill>
                <a:effectLst/>
                <a:uLnTx/>
                <a:uFillTx/>
                <a:latin typeface="Bahnschrift Light"/>
                <a:ea typeface="+mn-ea"/>
                <a:cs typeface="+mn-cs"/>
              </a:rPr>
              <a:t>software</a:t>
            </a:r>
            <a:endParaRPr kumimoji="0" lang="de-DE" sz="1800" b="1" i="0" u="none" strike="noStrike" kern="1200" cap="none" spc="0" normalizeH="0" baseline="0" noProof="0" dirty="0">
              <a:ln>
                <a:noFill/>
              </a:ln>
              <a:solidFill>
                <a:srgbClr val="F22657"/>
              </a:solidFill>
              <a:effectLst/>
              <a:uLnTx/>
              <a:uFillTx/>
              <a:latin typeface="Bahnschrift Light"/>
              <a:ea typeface="+mn-ea"/>
              <a:cs typeface="+mn-cs"/>
            </a:endParaRPr>
          </a:p>
        </p:txBody>
      </p:sp>
      <p:grpSp>
        <p:nvGrpSpPr>
          <p:cNvPr id="18" name="Gruppieren 17">
            <a:extLst>
              <a:ext uri="{FF2B5EF4-FFF2-40B4-BE49-F238E27FC236}">
                <a16:creationId xmlns:a16="http://schemas.microsoft.com/office/drawing/2014/main" id="{5C737DC8-86CB-416B-83F7-03B3B4375BD7}"/>
              </a:ext>
            </a:extLst>
          </p:cNvPr>
          <p:cNvGrpSpPr/>
          <p:nvPr/>
        </p:nvGrpSpPr>
        <p:grpSpPr>
          <a:xfrm>
            <a:off x="273122" y="1589408"/>
            <a:ext cx="6259609" cy="4841273"/>
            <a:chOff x="273122" y="1589408"/>
            <a:chExt cx="6259609" cy="4841273"/>
          </a:xfrm>
        </p:grpSpPr>
        <p:pic>
          <p:nvPicPr>
            <p:cNvPr id="48" name="Grafik 47" descr="Forschung">
              <a:extLst>
                <a:ext uri="{FF2B5EF4-FFF2-40B4-BE49-F238E27FC236}">
                  <a16:creationId xmlns:a16="http://schemas.microsoft.com/office/drawing/2014/main" id="{9FA65A2A-FF43-4A12-B808-1F9B66E704D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98172" y="4214906"/>
              <a:ext cx="914400" cy="914400"/>
            </a:xfrm>
            <a:prstGeom prst="rect">
              <a:avLst/>
            </a:prstGeom>
          </p:spPr>
        </p:pic>
        <p:pic>
          <p:nvPicPr>
            <p:cNvPr id="50" name="Grafik 49" descr="Synchronisierende Cloud">
              <a:extLst>
                <a:ext uri="{FF2B5EF4-FFF2-40B4-BE49-F238E27FC236}">
                  <a16:creationId xmlns:a16="http://schemas.microsoft.com/office/drawing/2014/main" id="{E418CB83-E575-4CF9-A8A2-EC157E041E4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88832" y="1589408"/>
              <a:ext cx="1713416" cy="1713416"/>
            </a:xfrm>
            <a:prstGeom prst="rect">
              <a:avLst/>
            </a:prstGeom>
          </p:spPr>
        </p:pic>
        <p:pic>
          <p:nvPicPr>
            <p:cNvPr id="54" name="Grafik 53" descr="Glühbirne und Zahnrad">
              <a:extLst>
                <a:ext uri="{FF2B5EF4-FFF2-40B4-BE49-F238E27FC236}">
                  <a16:creationId xmlns:a16="http://schemas.microsoft.com/office/drawing/2014/main" id="{A732F114-9151-4146-8423-D8C439851E5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118192" y="3296254"/>
              <a:ext cx="1074881" cy="1074881"/>
            </a:xfrm>
            <a:prstGeom prst="rect">
              <a:avLst/>
            </a:prstGeom>
          </p:spPr>
        </p:pic>
        <p:pic>
          <p:nvPicPr>
            <p:cNvPr id="55" name="Grafik 54" descr="Drahtlosrouter">
              <a:extLst>
                <a:ext uri="{FF2B5EF4-FFF2-40B4-BE49-F238E27FC236}">
                  <a16:creationId xmlns:a16="http://schemas.microsoft.com/office/drawing/2014/main" id="{D41B99B6-4375-47BF-8F9B-C0E0722BA50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89566" y="3953926"/>
              <a:ext cx="914400" cy="914400"/>
            </a:xfrm>
            <a:prstGeom prst="rect">
              <a:avLst/>
            </a:prstGeom>
          </p:spPr>
        </p:pic>
        <p:pic>
          <p:nvPicPr>
            <p:cNvPr id="56" name="Inhaltsplatzhalter 4" descr="Bauarbeiter">
              <a:extLst>
                <a:ext uri="{FF2B5EF4-FFF2-40B4-BE49-F238E27FC236}">
                  <a16:creationId xmlns:a16="http://schemas.microsoft.com/office/drawing/2014/main" id="{56F8BE82-80A8-4F53-91A3-81C08625402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773209" y="4395408"/>
              <a:ext cx="1759522" cy="1759522"/>
            </a:xfrm>
            <a:prstGeom prst="rect">
              <a:avLst/>
            </a:prstGeom>
          </p:spPr>
        </p:pic>
        <p:cxnSp>
          <p:nvCxnSpPr>
            <p:cNvPr id="57" name="Gerade Verbindung mit Pfeil 56">
              <a:extLst>
                <a:ext uri="{FF2B5EF4-FFF2-40B4-BE49-F238E27FC236}">
                  <a16:creationId xmlns:a16="http://schemas.microsoft.com/office/drawing/2014/main" id="{E91F41F9-6279-4B1F-A237-D90FFAE1376E}"/>
                </a:ext>
              </a:extLst>
            </p:cNvPr>
            <p:cNvCxnSpPr>
              <a:cxnSpLocks/>
            </p:cNvCxnSpPr>
            <p:nvPr/>
          </p:nvCxnSpPr>
          <p:spPr>
            <a:xfrm flipH="1">
              <a:off x="2712572" y="4750908"/>
              <a:ext cx="2228209" cy="0"/>
            </a:xfrm>
            <a:prstGeom prst="straightConnector1">
              <a:avLst/>
            </a:prstGeom>
            <a:ln w="38100">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58" name="Textfeld 57">
              <a:extLst>
                <a:ext uri="{FF2B5EF4-FFF2-40B4-BE49-F238E27FC236}">
                  <a16:creationId xmlns:a16="http://schemas.microsoft.com/office/drawing/2014/main" id="{4EB87821-F7A3-4E00-91A1-19F5EE021B63}"/>
                </a:ext>
              </a:extLst>
            </p:cNvPr>
            <p:cNvSpPr txBox="1"/>
            <p:nvPr/>
          </p:nvSpPr>
          <p:spPr>
            <a:xfrm>
              <a:off x="2669795" y="2947766"/>
              <a:ext cx="2460821" cy="203132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de-DE" sz="1800" b="1" i="0" u="none" strike="noStrike" kern="1200" cap="none" spc="0" normalizeH="0" baseline="0" noProof="0" dirty="0">
                  <a:ln>
                    <a:noFill/>
                  </a:ln>
                  <a:solidFill>
                    <a:prstClr val="black"/>
                  </a:solidFill>
                  <a:effectLst/>
                  <a:uLnTx/>
                  <a:uFillTx/>
                  <a:latin typeface="Bahnschrift Light"/>
                  <a:ea typeface="+mn-ea"/>
                  <a:cs typeface="+mn-cs"/>
                </a:rPr>
                <a:t>Instandhaltung</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de-DE" sz="1800" b="1" i="0" u="none" strike="noStrike" kern="1200" cap="none" spc="0" normalizeH="0" baseline="0" noProof="0" dirty="0" err="1">
                  <a:ln>
                    <a:noFill/>
                  </a:ln>
                  <a:solidFill>
                    <a:srgbClr val="F22657"/>
                  </a:solidFill>
                  <a:effectLst/>
                  <a:uLnTx/>
                  <a:uFillTx/>
                  <a:latin typeface="Bahnschrift Light"/>
                  <a:ea typeface="+mn-ea"/>
                  <a:cs typeface="+mn-cs"/>
                </a:rPr>
                <a:t>Condition</a:t>
              </a:r>
              <a:r>
                <a:rPr kumimoji="0" lang="de-DE" sz="1800" b="1" i="0" u="none" strike="noStrike" kern="1200" cap="none" spc="0" normalizeH="0" baseline="0" noProof="0" dirty="0">
                  <a:ln>
                    <a:noFill/>
                  </a:ln>
                  <a:solidFill>
                    <a:srgbClr val="F22657"/>
                  </a:solidFill>
                  <a:effectLst/>
                  <a:uLnTx/>
                  <a:uFillTx/>
                  <a:latin typeface="Bahnschrift Light"/>
                  <a:ea typeface="+mn-ea"/>
                  <a:cs typeface="+mn-cs"/>
                </a:rPr>
                <a:t> Monitoring</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de-DE" sz="1800" b="1" i="0" u="none" strike="noStrike" kern="1200" cap="none" spc="0" normalizeH="0" baseline="0" noProof="0" dirty="0">
                  <a:ln>
                    <a:noFill/>
                  </a:ln>
                  <a:solidFill>
                    <a:srgbClr val="F22657"/>
                  </a:solidFill>
                  <a:effectLst/>
                  <a:uLnTx/>
                  <a:uFillTx/>
                  <a:latin typeface="Bahnschrift Light"/>
                  <a:ea typeface="+mn-ea"/>
                  <a:cs typeface="+mn-cs"/>
                </a:rPr>
                <a:t>CPS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de-DE" sz="1800" b="1" i="0" u="none" strike="noStrike" kern="1200" cap="none" spc="0" normalizeH="0" baseline="0" noProof="0" dirty="0">
                  <a:ln>
                    <a:noFill/>
                  </a:ln>
                  <a:solidFill>
                    <a:srgbClr val="5B9BD5">
                      <a:lumMod val="50000"/>
                    </a:srgbClr>
                  </a:solidFill>
                  <a:effectLst/>
                  <a:uLnTx/>
                  <a:uFillTx/>
                  <a:latin typeface="Bahnschrift Light"/>
                  <a:ea typeface="+mn-ea"/>
                  <a:cs typeface="+mn-cs"/>
                </a:rPr>
                <a:t>Strategie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de-DE" sz="1800" b="1" i="0" u="none" strike="noStrike" kern="1200" cap="none" spc="0" normalizeH="0" baseline="0" noProof="0" dirty="0">
                  <a:ln>
                    <a:noFill/>
                  </a:ln>
                  <a:solidFill>
                    <a:srgbClr val="5B9BD5">
                      <a:lumMod val="50000"/>
                    </a:srgbClr>
                  </a:solidFill>
                  <a:effectLst/>
                  <a:uLnTx/>
                  <a:uFillTx/>
                  <a:latin typeface="Bahnschrift Light"/>
                  <a:ea typeface="+mn-ea"/>
                  <a:cs typeface="+mn-cs"/>
                </a:rPr>
                <a:t>Asset Management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1" i="0" u="none" strike="noStrike" kern="1200" cap="none" spc="0" normalizeH="0" baseline="0" noProof="0" dirty="0">
                <a:ln>
                  <a:noFill/>
                </a:ln>
                <a:solidFill>
                  <a:srgbClr val="F22657"/>
                </a:solidFill>
                <a:effectLst/>
                <a:uLnTx/>
                <a:uFillTx/>
                <a:latin typeface="Bahnschrift Light"/>
                <a:ea typeface="+mn-ea"/>
                <a:cs typeface="+mn-cs"/>
              </a:endParaRPr>
            </a:p>
          </p:txBody>
        </p:sp>
        <p:cxnSp>
          <p:nvCxnSpPr>
            <p:cNvPr id="59" name="Gerade Verbindung mit Pfeil 58">
              <a:extLst>
                <a:ext uri="{FF2B5EF4-FFF2-40B4-BE49-F238E27FC236}">
                  <a16:creationId xmlns:a16="http://schemas.microsoft.com/office/drawing/2014/main" id="{D680DD5E-1ACD-4384-8977-E39241999427}"/>
                </a:ext>
              </a:extLst>
            </p:cNvPr>
            <p:cNvCxnSpPr>
              <a:cxnSpLocks/>
            </p:cNvCxnSpPr>
            <p:nvPr/>
          </p:nvCxnSpPr>
          <p:spPr>
            <a:xfrm>
              <a:off x="2669795" y="6213292"/>
              <a:ext cx="2228210" cy="0"/>
            </a:xfrm>
            <a:prstGeom prst="straightConnector1">
              <a:avLst/>
            </a:prstGeom>
            <a:ln w="38100">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0" name="Textfeld 59">
              <a:extLst>
                <a:ext uri="{FF2B5EF4-FFF2-40B4-BE49-F238E27FC236}">
                  <a16:creationId xmlns:a16="http://schemas.microsoft.com/office/drawing/2014/main" id="{A0E59513-662C-4A3A-86E4-EB7A6FB3E503}"/>
                </a:ext>
              </a:extLst>
            </p:cNvPr>
            <p:cNvSpPr txBox="1"/>
            <p:nvPr/>
          </p:nvSpPr>
          <p:spPr>
            <a:xfrm>
              <a:off x="2641849" y="4920220"/>
              <a:ext cx="2392003" cy="120032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de-DE" sz="1800" b="1" i="0" u="none" strike="noStrike" kern="1200" cap="none" spc="0" normalizeH="0" baseline="0" noProof="0" dirty="0">
                  <a:ln>
                    <a:noFill/>
                  </a:ln>
                  <a:solidFill>
                    <a:srgbClr val="3CAD3F"/>
                  </a:solidFill>
                  <a:effectLst/>
                  <a:uLnTx/>
                  <a:uFillTx/>
                  <a:latin typeface="Bahnschrift Light"/>
                  <a:ea typeface="+mn-ea"/>
                  <a:cs typeface="+mn-cs"/>
                </a:rPr>
                <a:t>Key </a:t>
              </a:r>
              <a:r>
                <a:rPr kumimoji="0" lang="de-DE" sz="1800" b="1" i="0" u="none" strike="noStrike" kern="1200" cap="none" spc="0" normalizeH="0" baseline="0" noProof="0" dirty="0" err="1">
                  <a:ln>
                    <a:noFill/>
                  </a:ln>
                  <a:solidFill>
                    <a:srgbClr val="3CAD3F"/>
                  </a:solidFill>
                  <a:effectLst/>
                  <a:uLnTx/>
                  <a:uFillTx/>
                  <a:latin typeface="Bahnschrift Light"/>
                  <a:ea typeface="+mn-ea"/>
                  <a:cs typeface="+mn-cs"/>
                </a:rPr>
                <a:t>figures</a:t>
              </a:r>
              <a:endParaRPr kumimoji="0" lang="de-DE" sz="1800" b="1" i="0" u="none" strike="noStrike" kern="1200" cap="none" spc="0" normalizeH="0" baseline="0" noProof="0" dirty="0">
                <a:ln>
                  <a:noFill/>
                </a:ln>
                <a:solidFill>
                  <a:srgbClr val="3CAD3F"/>
                </a:solidFill>
                <a:effectLst/>
                <a:uLnTx/>
                <a:uFillTx/>
                <a:latin typeface="Bahnschrift Ligh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de-DE" b="1" dirty="0" err="1">
                  <a:solidFill>
                    <a:srgbClr val="3CAD3F"/>
                  </a:solidFill>
                  <a:latin typeface="Bahnschrift Light"/>
                </a:rPr>
                <a:t>Wear</a:t>
              </a:r>
              <a:r>
                <a:rPr lang="de-DE" b="1" dirty="0">
                  <a:solidFill>
                    <a:srgbClr val="3CAD3F"/>
                  </a:solidFill>
                  <a:latin typeface="Bahnschrift Light"/>
                </a:rPr>
                <a:t> </a:t>
              </a:r>
              <a:r>
                <a:rPr lang="de-DE" b="1" dirty="0" err="1">
                  <a:solidFill>
                    <a:srgbClr val="3CAD3F"/>
                  </a:solidFill>
                  <a:latin typeface="Bahnschrift Light"/>
                </a:rPr>
                <a:t>reserve</a:t>
              </a:r>
              <a:endParaRPr kumimoji="0" lang="de-DE" sz="1800" b="1" i="0" u="none" strike="noStrike" kern="1200" cap="none" spc="0" normalizeH="0" baseline="0" noProof="0" dirty="0">
                <a:ln>
                  <a:noFill/>
                </a:ln>
                <a:solidFill>
                  <a:srgbClr val="3CAD3F"/>
                </a:solidFill>
                <a:effectLst/>
                <a:uLnTx/>
                <a:uFillTx/>
                <a:latin typeface="Bahnschrift Ligh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de-DE" b="1" dirty="0">
                  <a:solidFill>
                    <a:srgbClr val="3CAD3F"/>
                  </a:solidFill>
                  <a:latin typeface="Bahnschrift Light"/>
                </a:rPr>
                <a:t>Fault </a:t>
              </a:r>
              <a:r>
                <a:rPr lang="de-DE" b="1" dirty="0" err="1">
                  <a:solidFill>
                    <a:srgbClr val="3CAD3F"/>
                  </a:solidFill>
                  <a:latin typeface="Bahnschrift Light"/>
                </a:rPr>
                <a:t>messages</a:t>
              </a:r>
              <a:endParaRPr kumimoji="0" lang="de-DE" sz="1800" b="1" i="0" u="none" strike="noStrike" kern="1200" cap="none" spc="0" normalizeH="0" baseline="0" noProof="0" dirty="0">
                <a:ln>
                  <a:noFill/>
                </a:ln>
                <a:solidFill>
                  <a:srgbClr val="3CAD3F"/>
                </a:solidFill>
                <a:effectLst/>
                <a:uLnTx/>
                <a:uFillTx/>
                <a:latin typeface="Bahnschrift Ligh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de-DE" sz="1800" b="1" i="0" u="none" strike="noStrike" kern="1200" cap="none" spc="0" normalizeH="0" baseline="0" noProof="0" dirty="0">
                  <a:ln>
                    <a:noFill/>
                  </a:ln>
                  <a:solidFill>
                    <a:srgbClr val="F22657"/>
                  </a:solidFill>
                  <a:effectLst/>
                  <a:uLnTx/>
                  <a:uFillTx/>
                  <a:latin typeface="Bahnschrift Light"/>
                  <a:ea typeface="+mn-ea"/>
                  <a:cs typeface="+mn-cs"/>
                </a:rPr>
                <a:t>AI</a:t>
              </a:r>
            </a:p>
          </p:txBody>
        </p:sp>
        <p:pic>
          <p:nvPicPr>
            <p:cNvPr id="61" name="Grafik 60" descr="Stethoskop">
              <a:extLst>
                <a:ext uri="{FF2B5EF4-FFF2-40B4-BE49-F238E27FC236}">
                  <a16:creationId xmlns:a16="http://schemas.microsoft.com/office/drawing/2014/main" id="{8AACAF03-952E-400C-8C7E-0E2BBB98161D}"/>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273122" y="5403678"/>
              <a:ext cx="1027003" cy="1027003"/>
            </a:xfrm>
            <a:prstGeom prst="rect">
              <a:avLst/>
            </a:prstGeom>
          </p:spPr>
        </p:pic>
        <p:pic>
          <p:nvPicPr>
            <p:cNvPr id="63" name="Picture 2">
              <a:extLst>
                <a:ext uri="{FF2B5EF4-FFF2-40B4-BE49-F238E27FC236}">
                  <a16:creationId xmlns:a16="http://schemas.microsoft.com/office/drawing/2014/main" id="{E3E3E76E-F8A4-4967-8D8B-75C1206A459A}"/>
                </a:ext>
              </a:extLst>
            </p:cNvPr>
            <p:cNvPicPr/>
            <p:nvPr/>
          </p:nvPicPr>
          <p:blipFill>
            <a:blip r:embed="rId15"/>
            <a:srcRect t="19446" b="9864"/>
            <a:stretch/>
          </p:blipFill>
          <p:spPr>
            <a:xfrm>
              <a:off x="2180178" y="2019268"/>
              <a:ext cx="2460821" cy="1200328"/>
            </a:xfrm>
            <a:prstGeom prst="rect">
              <a:avLst/>
            </a:prstGeom>
            <a:ln>
              <a:noFill/>
            </a:ln>
          </p:spPr>
        </p:pic>
        <p:pic>
          <p:nvPicPr>
            <p:cNvPr id="64" name="Grafik 63" descr="Stimme">
              <a:extLst>
                <a:ext uri="{FF2B5EF4-FFF2-40B4-BE49-F238E27FC236}">
                  <a16:creationId xmlns:a16="http://schemas.microsoft.com/office/drawing/2014/main" id="{C0CDD3F2-2197-4FE4-AD00-ACAABB7A9100}"/>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1785956" y="1849066"/>
              <a:ext cx="914400" cy="914400"/>
            </a:xfrm>
            <a:prstGeom prst="rect">
              <a:avLst/>
            </a:prstGeom>
          </p:spPr>
        </p:pic>
        <p:sp>
          <p:nvSpPr>
            <p:cNvPr id="65" name="Pfeil: nach oben 64">
              <a:extLst>
                <a:ext uri="{FF2B5EF4-FFF2-40B4-BE49-F238E27FC236}">
                  <a16:creationId xmlns:a16="http://schemas.microsoft.com/office/drawing/2014/main" id="{07F85AFD-62E7-428E-9CF9-810EDAA306C7}"/>
                </a:ext>
              </a:extLst>
            </p:cNvPr>
            <p:cNvSpPr/>
            <p:nvPr/>
          </p:nvSpPr>
          <p:spPr>
            <a:xfrm>
              <a:off x="835400" y="3115437"/>
              <a:ext cx="461925" cy="858845"/>
            </a:xfrm>
            <a:prstGeom prst="upArrow">
              <a:avLst/>
            </a:prstGeom>
            <a:solidFill>
              <a:srgbClr val="F22657"/>
            </a:solidFill>
            <a:ln>
              <a:solidFill>
                <a:srgbClr val="F226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Bahnschrift Light"/>
                <a:ea typeface="+mn-ea"/>
                <a:cs typeface="+mn-cs"/>
              </a:endParaRPr>
            </a:p>
          </p:txBody>
        </p:sp>
      </p:grpSp>
      <p:sp>
        <p:nvSpPr>
          <p:cNvPr id="15" name="Datumsplatzhalter 14">
            <a:extLst>
              <a:ext uri="{FF2B5EF4-FFF2-40B4-BE49-F238E27FC236}">
                <a16:creationId xmlns:a16="http://schemas.microsoft.com/office/drawing/2014/main" id="{F8F80DE8-0B00-4A2D-9D18-8ABF5239C8E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FD70FCB-59A2-4CE6-9226-410222E4A4D8}" type="datetime1">
              <a:rPr kumimoji="0" lang="de-DE" sz="1200" b="0" i="0" u="none" strike="noStrike" kern="1200" cap="none" spc="0" normalizeH="0" baseline="0" noProof="0" smtClean="0">
                <a:ln>
                  <a:noFill/>
                </a:ln>
                <a:solidFill>
                  <a:prstClr val="black"/>
                </a:solidFill>
                <a:effectLst/>
                <a:uLnTx/>
                <a:uFillTx/>
                <a:latin typeface="Bahnschrift Ligh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22.04.2020</a:t>
            </a:fld>
            <a:endParaRPr kumimoji="0" lang="de-DE" sz="1200" b="0" i="0" u="none" strike="noStrike" kern="1200" cap="none" spc="0" normalizeH="0" baseline="0" noProof="0" dirty="0">
              <a:ln>
                <a:noFill/>
              </a:ln>
              <a:solidFill>
                <a:prstClr val="black"/>
              </a:solidFill>
              <a:effectLst/>
              <a:uLnTx/>
              <a:uFillTx/>
              <a:latin typeface="Bahnschrift Light"/>
              <a:ea typeface="+mn-ea"/>
              <a:cs typeface="+mn-cs"/>
            </a:endParaRPr>
          </a:p>
        </p:txBody>
      </p:sp>
      <p:sp>
        <p:nvSpPr>
          <p:cNvPr id="17" name="Foliennummernplatzhalter 16">
            <a:extLst>
              <a:ext uri="{FF2B5EF4-FFF2-40B4-BE49-F238E27FC236}">
                <a16:creationId xmlns:a16="http://schemas.microsoft.com/office/drawing/2014/main" id="{88999D1B-75E0-458D-8BE3-680E3E77810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FDED2C-4CB2-4774-93DF-44377E78C712}" type="slidenum">
              <a:rPr kumimoji="0" lang="de-DE" sz="1200" b="0" i="0" u="none" strike="noStrike" kern="1200" cap="none" spc="0" normalizeH="0" baseline="0" noProof="0" smtClean="0">
                <a:ln>
                  <a:noFill/>
                </a:ln>
                <a:solidFill>
                  <a:prstClr val="black"/>
                </a:solidFill>
                <a:effectLst/>
                <a:uLnTx/>
                <a:uFillTx/>
                <a:latin typeface="Bahnschrift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de-DE" sz="1200" b="0" i="0" u="none" strike="noStrike" kern="1200" cap="none" spc="0" normalizeH="0" baseline="0" noProof="0" dirty="0">
              <a:ln>
                <a:noFill/>
              </a:ln>
              <a:solidFill>
                <a:prstClr val="black"/>
              </a:solidFill>
              <a:effectLst/>
              <a:uLnTx/>
              <a:uFillTx/>
              <a:latin typeface="Bahnschrift Light"/>
              <a:ea typeface="+mn-ea"/>
              <a:cs typeface="+mn-cs"/>
            </a:endParaRPr>
          </a:p>
        </p:txBody>
      </p:sp>
      <p:sp>
        <p:nvSpPr>
          <p:cNvPr id="22" name="Rechteck 21">
            <a:extLst>
              <a:ext uri="{FF2B5EF4-FFF2-40B4-BE49-F238E27FC236}">
                <a16:creationId xmlns:a16="http://schemas.microsoft.com/office/drawing/2014/main" id="{0516CBD6-0DC7-46C3-AE4D-C7ED9BACF049}"/>
              </a:ext>
            </a:extLst>
          </p:cNvPr>
          <p:cNvSpPr/>
          <p:nvPr/>
        </p:nvSpPr>
        <p:spPr>
          <a:xfrm>
            <a:off x="5852770" y="365125"/>
            <a:ext cx="1962160" cy="36852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FFFFFF"/>
                </a:solidFill>
                <a:effectLst/>
                <a:uLnTx/>
                <a:uFillTx/>
                <a:latin typeface="Bahnschrift Light"/>
                <a:ea typeface="+mn-ea"/>
                <a:cs typeface="+mn-cs"/>
              </a:rPr>
              <a:t>Kooperationen</a:t>
            </a:r>
          </a:p>
        </p:txBody>
      </p:sp>
    </p:spTree>
    <p:extLst>
      <p:ext uri="{BB962C8B-B14F-4D97-AF65-F5344CB8AC3E}">
        <p14:creationId xmlns:p14="http://schemas.microsoft.com/office/powerpoint/2010/main" val="1317425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feld 7">
            <a:extLst>
              <a:ext uri="{FF2B5EF4-FFF2-40B4-BE49-F238E27FC236}">
                <a16:creationId xmlns:a16="http://schemas.microsoft.com/office/drawing/2014/main" id="{ED1E1A45-30EF-40E0-9D49-511DE9BE0E24}"/>
              </a:ext>
            </a:extLst>
          </p:cNvPr>
          <p:cNvSpPr txBox="1"/>
          <p:nvPr/>
        </p:nvSpPr>
        <p:spPr>
          <a:xfrm>
            <a:off x="852633" y="1281237"/>
            <a:ext cx="10904631" cy="535531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1800" b="1" i="0" u="none" strike="noStrike" kern="1200" cap="none" spc="0" normalizeH="0" baseline="0" noProof="0" dirty="0" err="1">
                <a:ln>
                  <a:noFill/>
                </a:ln>
                <a:solidFill>
                  <a:prstClr val="black"/>
                </a:solidFill>
                <a:effectLst/>
                <a:uLnTx/>
                <a:uFillTx/>
                <a:latin typeface="Bahnschrift Light"/>
                <a:ea typeface="+mn-ea"/>
                <a:cs typeface="+mn-cs"/>
              </a:rPr>
              <a:t>Perfect</a:t>
            </a:r>
            <a:r>
              <a:rPr kumimoji="0" lang="de-DE" sz="1800" b="1" i="0" u="none" strike="noStrike" kern="1200" cap="none" spc="0" normalizeH="0" baseline="0" noProof="0" dirty="0">
                <a:ln>
                  <a:noFill/>
                </a:ln>
                <a:solidFill>
                  <a:prstClr val="black"/>
                </a:solidFill>
                <a:effectLst/>
                <a:uLnTx/>
                <a:uFillTx/>
                <a:latin typeface="Bahnschrift Light"/>
                <a:ea typeface="+mn-ea"/>
                <a:cs typeface="+mn-cs"/>
              </a:rPr>
              <a:t> </a:t>
            </a:r>
            <a:r>
              <a:rPr kumimoji="0" lang="de-DE" sz="1800" b="1" i="0" u="none" strike="noStrike" kern="1200" cap="none" spc="0" normalizeH="0" baseline="0" noProof="0" dirty="0" err="1">
                <a:ln>
                  <a:noFill/>
                </a:ln>
                <a:solidFill>
                  <a:prstClr val="black"/>
                </a:solidFill>
                <a:effectLst/>
                <a:uLnTx/>
                <a:uFillTx/>
                <a:latin typeface="Bahnschrift Light"/>
                <a:ea typeface="+mn-ea"/>
                <a:cs typeface="+mn-cs"/>
              </a:rPr>
              <a:t>process</a:t>
            </a:r>
            <a:r>
              <a:rPr kumimoji="0" lang="de-DE" sz="1800" b="1" i="0" u="none" strike="noStrike" kern="1200" cap="none" spc="0" normalizeH="0" baseline="0" noProof="0" dirty="0">
                <a:ln>
                  <a:noFill/>
                </a:ln>
                <a:solidFill>
                  <a:prstClr val="black"/>
                </a:solidFill>
                <a:effectLst/>
                <a:uLnTx/>
                <a:uFillTx/>
                <a:latin typeface="Bahnschrift Light"/>
                <a:ea typeface="+mn-ea"/>
                <a:cs typeface="+mn-cs"/>
              </a:rPr>
              <a:t> </a:t>
            </a:r>
            <a:r>
              <a:rPr kumimoji="0" lang="de-DE" sz="1800" b="1" i="0" u="none" strike="noStrike" kern="1200" cap="none" spc="0" normalizeH="0" baseline="0" noProof="0" dirty="0" err="1">
                <a:ln>
                  <a:noFill/>
                </a:ln>
                <a:solidFill>
                  <a:prstClr val="black"/>
                </a:solidFill>
                <a:effectLst/>
                <a:uLnTx/>
                <a:uFillTx/>
                <a:latin typeface="Bahnschrift Light"/>
                <a:ea typeface="+mn-ea"/>
                <a:cs typeface="+mn-cs"/>
              </a:rPr>
              <a:t>understanding</a:t>
            </a:r>
            <a:endParaRPr kumimoji="0" lang="de-DE" sz="1800" b="1" i="0" u="none" strike="noStrike" kern="1200" cap="none" spc="0" normalizeH="0" baseline="0" noProof="0" dirty="0">
              <a:ln>
                <a:noFill/>
              </a:ln>
              <a:solidFill>
                <a:prstClr val="black"/>
              </a:solidFill>
              <a:effectLst/>
              <a:uLnTx/>
              <a:uFillTx/>
              <a:latin typeface="Bahnschrift Ligh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de-DE" sz="1800" b="1" i="0" u="none" strike="noStrike" kern="1200" cap="none" spc="0" normalizeH="0" baseline="0" noProof="0" dirty="0">
              <a:ln>
                <a:noFill/>
              </a:ln>
              <a:solidFill>
                <a:prstClr val="black"/>
              </a:solidFill>
              <a:effectLst/>
              <a:uLnTx/>
              <a:uFillTx/>
              <a:latin typeface="Bahnschrift Ligh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1800" b="1" i="0" u="none" strike="noStrike" kern="1200" cap="none" spc="0" normalizeH="0" baseline="0" noProof="0" dirty="0">
                <a:ln>
                  <a:noFill/>
                </a:ln>
                <a:solidFill>
                  <a:prstClr val="black"/>
                </a:solidFill>
                <a:effectLst/>
                <a:uLnTx/>
                <a:uFillTx/>
                <a:latin typeface="Bahnschrift Light"/>
                <a:ea typeface="+mn-ea"/>
                <a:cs typeface="+mn-cs"/>
              </a:rPr>
              <a:t>Optimal </a:t>
            </a:r>
            <a:r>
              <a:rPr kumimoji="0" lang="de-DE" sz="1800" b="1" i="0" u="none" strike="noStrike" kern="1200" cap="none" spc="0" normalizeH="0" baseline="0" noProof="0" dirty="0" err="1">
                <a:ln>
                  <a:noFill/>
                </a:ln>
                <a:solidFill>
                  <a:prstClr val="black"/>
                </a:solidFill>
                <a:effectLst/>
                <a:uLnTx/>
                <a:uFillTx/>
                <a:latin typeface="Bahnschrift Light"/>
                <a:ea typeface="+mn-ea"/>
                <a:cs typeface="+mn-cs"/>
              </a:rPr>
              <a:t>availibility</a:t>
            </a:r>
            <a:endParaRPr kumimoji="0" lang="de-DE" sz="1800" b="1" i="0" u="none" strike="noStrike" kern="1200" cap="none" spc="0" normalizeH="0" baseline="0" noProof="0" dirty="0">
              <a:ln>
                <a:noFill/>
              </a:ln>
              <a:solidFill>
                <a:prstClr val="black"/>
              </a:solidFill>
              <a:effectLst/>
              <a:uLnTx/>
              <a:uFillTx/>
              <a:latin typeface="Bahnschrift Ligh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de-DE" sz="1800" b="1" i="0" u="none" strike="noStrike" kern="1200" cap="none" spc="0" normalizeH="0" baseline="0" noProof="0" dirty="0">
              <a:ln>
                <a:noFill/>
              </a:ln>
              <a:solidFill>
                <a:prstClr val="black"/>
              </a:solidFill>
              <a:effectLst/>
              <a:uLnTx/>
              <a:uFillTx/>
              <a:latin typeface="Bahnschrift Ligh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1800" b="1" i="0" u="none" strike="noStrike" kern="1200" cap="none" spc="0" normalizeH="0" baseline="0" noProof="0" dirty="0" err="1">
                <a:ln>
                  <a:noFill/>
                </a:ln>
                <a:solidFill>
                  <a:prstClr val="black"/>
                </a:solidFill>
                <a:effectLst/>
                <a:uLnTx/>
                <a:uFillTx/>
                <a:latin typeface="Bahnschrift Light"/>
                <a:ea typeface="+mn-ea"/>
                <a:cs typeface="+mn-cs"/>
              </a:rPr>
              <a:t>Minimization</a:t>
            </a:r>
            <a:r>
              <a:rPr kumimoji="0" lang="de-DE" sz="1800" b="1" i="0" u="none" strike="noStrike" kern="1200" cap="none" spc="0" normalizeH="0" baseline="0" noProof="0" dirty="0">
                <a:ln>
                  <a:noFill/>
                </a:ln>
                <a:solidFill>
                  <a:prstClr val="black"/>
                </a:solidFill>
                <a:effectLst/>
                <a:uLnTx/>
                <a:uFillTx/>
                <a:latin typeface="Bahnschrift Light"/>
                <a:ea typeface="+mn-ea"/>
                <a:cs typeface="+mn-cs"/>
              </a:rPr>
              <a:t> of </a:t>
            </a:r>
            <a:r>
              <a:rPr kumimoji="0" lang="de-DE" sz="1800" b="1" i="0" u="none" strike="noStrike" kern="1200" cap="none" spc="0" normalizeH="0" baseline="0" noProof="0" dirty="0" err="1">
                <a:ln>
                  <a:noFill/>
                </a:ln>
                <a:solidFill>
                  <a:prstClr val="black"/>
                </a:solidFill>
                <a:effectLst/>
                <a:uLnTx/>
                <a:uFillTx/>
                <a:latin typeface="Bahnschrift Light"/>
                <a:ea typeface="+mn-ea"/>
                <a:cs typeface="+mn-cs"/>
              </a:rPr>
              <a:t>unplanned</a:t>
            </a:r>
            <a:r>
              <a:rPr kumimoji="0" lang="de-DE" sz="1800" b="1" i="0" u="none" strike="noStrike" kern="1200" cap="none" spc="0" normalizeH="0" baseline="0" noProof="0" dirty="0">
                <a:ln>
                  <a:noFill/>
                </a:ln>
                <a:solidFill>
                  <a:prstClr val="black"/>
                </a:solidFill>
                <a:effectLst/>
                <a:uLnTx/>
                <a:uFillTx/>
                <a:latin typeface="Bahnschrift Light"/>
                <a:ea typeface="+mn-ea"/>
                <a:cs typeface="+mn-cs"/>
              </a:rPr>
              <a:t> </a:t>
            </a:r>
            <a:r>
              <a:rPr kumimoji="0" lang="de-DE" sz="1800" b="1" i="0" u="none" strike="noStrike" kern="1200" cap="none" spc="0" normalizeH="0" baseline="0" noProof="0" dirty="0" err="1">
                <a:ln>
                  <a:noFill/>
                </a:ln>
                <a:solidFill>
                  <a:prstClr val="black"/>
                </a:solidFill>
                <a:effectLst/>
                <a:uLnTx/>
                <a:uFillTx/>
                <a:latin typeface="Bahnschrift Light"/>
                <a:ea typeface="+mn-ea"/>
                <a:cs typeface="+mn-cs"/>
              </a:rPr>
              <a:t>downtimes</a:t>
            </a:r>
            <a:endParaRPr kumimoji="0" lang="de-DE" sz="1800" b="1" i="0" u="none" strike="noStrike" kern="1200" cap="none" spc="0" normalizeH="0" baseline="0" noProof="0" dirty="0">
              <a:ln>
                <a:noFill/>
              </a:ln>
              <a:solidFill>
                <a:prstClr val="black"/>
              </a:solidFill>
              <a:effectLst/>
              <a:uLnTx/>
              <a:uFillTx/>
              <a:latin typeface="Bahnschrift Ligh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1" i="0" u="none" strike="noStrike" kern="1200" cap="none" spc="0" normalizeH="0" baseline="0" noProof="0" dirty="0">
              <a:ln>
                <a:noFill/>
              </a:ln>
              <a:solidFill>
                <a:prstClr val="black"/>
              </a:solidFill>
              <a:effectLst/>
              <a:uLnTx/>
              <a:uFillTx/>
              <a:latin typeface="Bahnschrift Ligh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b="1" dirty="0" err="1">
                <a:solidFill>
                  <a:prstClr val="black"/>
                </a:solidFill>
                <a:latin typeface="Bahnschrift Light"/>
              </a:rPr>
              <a:t>Increase</a:t>
            </a:r>
            <a:r>
              <a:rPr lang="de-DE" b="1" dirty="0">
                <a:solidFill>
                  <a:prstClr val="black"/>
                </a:solidFill>
                <a:latin typeface="Bahnschrift Light"/>
              </a:rPr>
              <a:t> of </a:t>
            </a:r>
            <a:r>
              <a:rPr lang="de-DE" b="1" dirty="0" err="1">
                <a:solidFill>
                  <a:prstClr val="black"/>
                </a:solidFill>
                <a:latin typeface="Bahnschrift Light"/>
              </a:rPr>
              <a:t>productivity</a:t>
            </a:r>
            <a:endParaRPr kumimoji="0" lang="de-DE" sz="1800" b="1" i="0" u="none" strike="noStrike" kern="1200" cap="none" spc="0" normalizeH="0" baseline="0" noProof="0" dirty="0">
              <a:ln>
                <a:noFill/>
              </a:ln>
              <a:solidFill>
                <a:prstClr val="black"/>
              </a:solidFill>
              <a:effectLst/>
              <a:uLnTx/>
              <a:uFillTx/>
              <a:latin typeface="Bahnschrift Ligh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de-DE" sz="1800" b="1" i="0" u="none" strike="noStrike" kern="1200" cap="none" spc="0" normalizeH="0" baseline="0" noProof="0" dirty="0">
              <a:ln>
                <a:noFill/>
              </a:ln>
              <a:solidFill>
                <a:prstClr val="black"/>
              </a:solidFill>
              <a:effectLst/>
              <a:uLnTx/>
              <a:uFillTx/>
              <a:latin typeface="Bahnschrift Ligh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b="1" dirty="0">
                <a:solidFill>
                  <a:prstClr val="black"/>
                </a:solidFill>
                <a:latin typeface="Bahnschrift Light"/>
                <a:sym typeface="Wingdings" panose="05000000000000000000" pitchFamily="2" charset="2"/>
              </a:rPr>
              <a:t>Lower maintenance </a:t>
            </a:r>
            <a:r>
              <a:rPr lang="de-DE" b="1" dirty="0" err="1">
                <a:solidFill>
                  <a:prstClr val="black"/>
                </a:solidFill>
                <a:latin typeface="Bahnschrift Light"/>
                <a:sym typeface="Wingdings" panose="05000000000000000000" pitchFamily="2" charset="2"/>
              </a:rPr>
              <a:t>costs</a:t>
            </a:r>
            <a:endParaRPr kumimoji="0" lang="de-DE" sz="1800" b="1" i="0" u="none" strike="noStrike" kern="1200" cap="none" spc="0" normalizeH="0" baseline="0" noProof="0" dirty="0">
              <a:ln>
                <a:noFill/>
              </a:ln>
              <a:solidFill>
                <a:prstClr val="black"/>
              </a:solidFill>
              <a:effectLst/>
              <a:uLnTx/>
              <a:uFillTx/>
              <a:latin typeface="Bahnschrift Light"/>
              <a:ea typeface="+mn-ea"/>
              <a:cs typeface="+mn-cs"/>
              <a:sym typeface="Wingdings" panose="05000000000000000000" pitchFamily="2" charset="2"/>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de-DE" sz="1800" b="1" i="0" u="none" strike="noStrike" kern="1200" cap="none" spc="0" normalizeH="0" baseline="0" noProof="0" dirty="0">
              <a:ln>
                <a:noFill/>
              </a:ln>
              <a:solidFill>
                <a:prstClr val="black"/>
              </a:solidFill>
              <a:effectLst/>
              <a:uLnTx/>
              <a:uFillTx/>
              <a:latin typeface="Bahnschrift Light"/>
              <a:ea typeface="+mn-ea"/>
              <a:cs typeface="+mn-cs"/>
              <a:sym typeface="Wingdings" panose="05000000000000000000" pitchFamily="2" charset="2"/>
            </a:endParaRPr>
          </a:p>
          <a:p>
            <a:pPr marL="285750" lvl="0" indent="-285750">
              <a:buFont typeface="Arial" panose="020B0604020202020204" pitchFamily="34" charset="0"/>
              <a:buChar char="•"/>
              <a:defRPr/>
            </a:pPr>
            <a:r>
              <a:rPr lang="de-DE" b="1" dirty="0">
                <a:solidFill>
                  <a:prstClr val="black"/>
                </a:solidFill>
                <a:sym typeface="Wingdings" panose="05000000000000000000" pitchFamily="2" charset="2"/>
              </a:rPr>
              <a:t>Recovery of </a:t>
            </a:r>
            <a:r>
              <a:rPr lang="de-DE" b="1" dirty="0" err="1">
                <a:solidFill>
                  <a:prstClr val="black"/>
                </a:solidFill>
                <a:sym typeface="Wingdings" panose="05000000000000000000" pitchFamily="2" charset="2"/>
              </a:rPr>
              <a:t>solution</a:t>
            </a:r>
            <a:r>
              <a:rPr lang="de-DE" b="1" dirty="0">
                <a:solidFill>
                  <a:prstClr val="black"/>
                </a:solidFill>
                <a:sym typeface="Wingdings" panose="05000000000000000000" pitchFamily="2" charset="2"/>
              </a:rPr>
              <a:t> </a:t>
            </a:r>
            <a:r>
              <a:rPr lang="de-DE" b="1" dirty="0" err="1">
                <a:solidFill>
                  <a:prstClr val="black"/>
                </a:solidFill>
                <a:sym typeface="Wingdings" panose="05000000000000000000" pitchFamily="2" charset="2"/>
              </a:rPr>
              <a:t>competence</a:t>
            </a:r>
            <a:endParaRPr kumimoji="0" lang="de-DE" sz="1800" b="1" i="0" u="none" strike="noStrike" kern="1200" cap="none" spc="0" normalizeH="0" baseline="0" noProof="0" dirty="0">
              <a:ln>
                <a:noFill/>
              </a:ln>
              <a:solidFill>
                <a:prstClr val="black"/>
              </a:solidFill>
              <a:effectLst/>
              <a:uLnTx/>
              <a:uFillTx/>
              <a:latin typeface="Bahnschrift Light"/>
              <a:ea typeface="+mn-ea"/>
              <a:cs typeface="+mn-cs"/>
              <a:sym typeface="Wingdings" panose="05000000000000000000" pitchFamily="2" charset="2"/>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de-DE" sz="1800" b="1" i="0" u="none" strike="noStrike" kern="1200" cap="none" spc="0" normalizeH="0" baseline="0" noProof="0" dirty="0">
              <a:ln>
                <a:noFill/>
              </a:ln>
              <a:solidFill>
                <a:prstClr val="black"/>
              </a:solidFill>
              <a:effectLst/>
              <a:uLnTx/>
              <a:uFillTx/>
              <a:latin typeface="Bahnschrift Light"/>
              <a:ea typeface="+mn-ea"/>
              <a:cs typeface="+mn-cs"/>
              <a:sym typeface="Wingdings" panose="05000000000000000000" pitchFamily="2" charset="2"/>
            </a:endParaRPr>
          </a:p>
          <a:p>
            <a:pPr marL="285750" lvl="0" indent="-285750">
              <a:buFont typeface="Arial" panose="020B0604020202020204" pitchFamily="34" charset="0"/>
              <a:buChar char="•"/>
              <a:defRPr/>
            </a:pPr>
            <a:r>
              <a:rPr lang="en-US" b="1" dirty="0">
                <a:solidFill>
                  <a:prstClr val="black"/>
                </a:solidFill>
              </a:rPr>
              <a:t>Legally compliant machines and systems</a:t>
            </a:r>
            <a:endParaRPr kumimoji="0" lang="de-DE" sz="1800" b="1" i="0" u="none" strike="noStrike" kern="1200" cap="none" spc="0" normalizeH="0" baseline="0" noProof="0" dirty="0">
              <a:ln>
                <a:noFill/>
              </a:ln>
              <a:solidFill>
                <a:prstClr val="black"/>
              </a:solidFill>
              <a:effectLst/>
              <a:uLnTx/>
              <a:uFillTx/>
              <a:latin typeface="Bahnschrift Ligh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de-DE" sz="1800" b="1" i="0" u="none" strike="noStrike" kern="1200" cap="none" spc="0" normalizeH="0" baseline="0" noProof="0" dirty="0">
              <a:ln>
                <a:noFill/>
              </a:ln>
              <a:solidFill>
                <a:prstClr val="black"/>
              </a:solidFill>
              <a:effectLst/>
              <a:uLnTx/>
              <a:uFillTx/>
              <a:latin typeface="Bahnschrift Light"/>
              <a:ea typeface="+mn-ea"/>
              <a:cs typeface="+mn-cs"/>
            </a:endParaRPr>
          </a:p>
          <a:p>
            <a:pPr marL="285750" lvl="0" indent="-285750">
              <a:buFont typeface="Arial" panose="020B0604020202020204" pitchFamily="34" charset="0"/>
              <a:buChar char="•"/>
              <a:defRPr/>
            </a:pPr>
            <a:r>
              <a:rPr lang="de-DE" b="1" dirty="0">
                <a:solidFill>
                  <a:prstClr val="black"/>
                </a:solidFill>
              </a:rPr>
              <a:t>Quality </a:t>
            </a:r>
            <a:r>
              <a:rPr lang="de-DE" b="1" dirty="0" err="1">
                <a:solidFill>
                  <a:prstClr val="black"/>
                </a:solidFill>
              </a:rPr>
              <a:t>improvement</a:t>
            </a:r>
            <a:endParaRPr kumimoji="0" lang="de-DE" sz="1800" b="1" i="0" u="none" strike="noStrike" kern="1200" cap="none" spc="0" normalizeH="0" baseline="0" noProof="0" dirty="0">
              <a:ln>
                <a:noFill/>
              </a:ln>
              <a:solidFill>
                <a:prstClr val="black"/>
              </a:solidFill>
              <a:effectLst/>
              <a:uLnTx/>
              <a:uFillTx/>
              <a:latin typeface="Bahnschrift Ligh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de-DE" sz="1800" b="1" i="0" u="none" strike="noStrike" kern="1200" cap="none" spc="0" normalizeH="0" baseline="0" noProof="0" dirty="0">
              <a:ln>
                <a:noFill/>
              </a:ln>
              <a:solidFill>
                <a:prstClr val="black"/>
              </a:solidFill>
              <a:effectLst/>
              <a:uLnTx/>
              <a:uFillTx/>
              <a:latin typeface="Bahnschrift Light"/>
              <a:ea typeface="+mn-ea"/>
              <a:cs typeface="+mn-cs"/>
            </a:endParaRPr>
          </a:p>
          <a:p>
            <a:pPr marL="285750" lvl="0" indent="-285750">
              <a:buFont typeface="Arial" panose="020B0604020202020204" pitchFamily="34" charset="0"/>
              <a:buChar char="•"/>
              <a:defRPr/>
            </a:pPr>
            <a:r>
              <a:rPr lang="en-US" b="1" dirty="0">
                <a:solidFill>
                  <a:prstClr val="black"/>
                </a:solidFill>
              </a:rPr>
              <a:t>Safe machines for safe work</a:t>
            </a:r>
            <a:endParaRPr kumimoji="0" lang="de-DE" sz="1800" b="1" i="0" u="none" strike="noStrike" kern="1200" cap="none" spc="0" normalizeH="0" baseline="0" noProof="0" dirty="0">
              <a:ln>
                <a:noFill/>
              </a:ln>
              <a:solidFill>
                <a:prstClr val="black"/>
              </a:solidFill>
              <a:effectLst/>
              <a:uLnTx/>
              <a:uFillTx/>
              <a:latin typeface="Bahnschrift Ligh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de-DE" sz="1800" b="1" i="0" u="none" strike="noStrike" kern="1200" cap="none" spc="0" normalizeH="0" baseline="0" noProof="0" dirty="0">
              <a:ln>
                <a:noFill/>
              </a:ln>
              <a:solidFill>
                <a:prstClr val="black"/>
              </a:solidFill>
              <a:effectLst/>
              <a:uLnTx/>
              <a:uFillTx/>
              <a:latin typeface="Bahnschrift Ligh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de-DE" sz="1800" b="0" i="0" u="none" strike="noStrike" kern="1200" cap="none" spc="0" normalizeH="0" baseline="0" noProof="0" dirty="0">
              <a:ln>
                <a:noFill/>
              </a:ln>
              <a:solidFill>
                <a:prstClr val="black"/>
              </a:solidFill>
              <a:effectLst/>
              <a:uLnTx/>
              <a:uFillTx/>
              <a:latin typeface="Bahnschrift Light"/>
              <a:ea typeface="+mn-ea"/>
              <a:cs typeface="+mn-cs"/>
            </a:endParaRPr>
          </a:p>
        </p:txBody>
      </p:sp>
      <p:sp>
        <p:nvSpPr>
          <p:cNvPr id="2" name="Titel 1">
            <a:extLst>
              <a:ext uri="{FF2B5EF4-FFF2-40B4-BE49-F238E27FC236}">
                <a16:creationId xmlns:a16="http://schemas.microsoft.com/office/drawing/2014/main" id="{6C57F0DF-615C-4853-BDEB-993B9BE526CA}"/>
              </a:ext>
            </a:extLst>
          </p:cNvPr>
          <p:cNvSpPr>
            <a:spLocks noGrp="1"/>
          </p:cNvSpPr>
          <p:nvPr>
            <p:ph type="title"/>
          </p:nvPr>
        </p:nvSpPr>
        <p:spPr/>
        <p:txBody>
          <a:bodyPr/>
          <a:lstStyle/>
          <a:p>
            <a:r>
              <a:rPr lang="de-DE" dirty="0">
                <a:solidFill>
                  <a:schemeClr val="tx1"/>
                </a:solidFill>
              </a:rPr>
              <a:t>The </a:t>
            </a:r>
            <a:r>
              <a:rPr lang="de-DE" dirty="0" err="1">
                <a:solidFill>
                  <a:schemeClr val="tx1"/>
                </a:solidFill>
              </a:rPr>
              <a:t>result</a:t>
            </a:r>
            <a:r>
              <a:rPr lang="de-DE" dirty="0">
                <a:solidFill>
                  <a:schemeClr val="tx1"/>
                </a:solidFill>
              </a:rPr>
              <a:t>:</a:t>
            </a:r>
          </a:p>
        </p:txBody>
      </p:sp>
      <p:grpSp>
        <p:nvGrpSpPr>
          <p:cNvPr id="73" name="Gruppieren 72">
            <a:extLst>
              <a:ext uri="{FF2B5EF4-FFF2-40B4-BE49-F238E27FC236}">
                <a16:creationId xmlns:a16="http://schemas.microsoft.com/office/drawing/2014/main" id="{94B5B680-B4E1-456C-A53E-396BCB91CC06}"/>
              </a:ext>
            </a:extLst>
          </p:cNvPr>
          <p:cNvGrpSpPr/>
          <p:nvPr/>
        </p:nvGrpSpPr>
        <p:grpSpPr>
          <a:xfrm>
            <a:off x="3354588" y="1141878"/>
            <a:ext cx="3349261" cy="4940673"/>
            <a:chOff x="8775674" y="914507"/>
            <a:chExt cx="3349261" cy="4940673"/>
          </a:xfrm>
        </p:grpSpPr>
        <p:pic>
          <p:nvPicPr>
            <p:cNvPr id="23" name="Grafik 22" descr="&quot;Daumen hoch&quot;-Zeichen">
              <a:extLst>
                <a:ext uri="{FF2B5EF4-FFF2-40B4-BE49-F238E27FC236}">
                  <a16:creationId xmlns:a16="http://schemas.microsoft.com/office/drawing/2014/main" id="{CFF0E2F6-E9CF-474E-B5EA-929E6461533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56635" y="914507"/>
              <a:ext cx="511200" cy="511200"/>
            </a:xfrm>
            <a:prstGeom prst="rect">
              <a:avLst/>
            </a:prstGeom>
          </p:spPr>
        </p:pic>
        <p:pic>
          <p:nvPicPr>
            <p:cNvPr id="35" name="Grafik 34" descr="Abwärtstrend">
              <a:extLst>
                <a:ext uri="{FF2B5EF4-FFF2-40B4-BE49-F238E27FC236}">
                  <a16:creationId xmlns:a16="http://schemas.microsoft.com/office/drawing/2014/main" id="{1C4B639F-AD66-41CE-BCF7-81170370E9A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501644" y="2015975"/>
              <a:ext cx="510000" cy="510000"/>
            </a:xfrm>
            <a:prstGeom prst="rect">
              <a:avLst/>
            </a:prstGeom>
          </p:spPr>
        </p:pic>
        <p:pic>
          <p:nvPicPr>
            <p:cNvPr id="16" name="Grafik 15" descr="Euro">
              <a:extLst>
                <a:ext uri="{FF2B5EF4-FFF2-40B4-BE49-F238E27FC236}">
                  <a16:creationId xmlns:a16="http://schemas.microsoft.com/office/drawing/2014/main" id="{15C33632-8CF6-4D30-9B32-9E86E747BC0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499410" y="3172963"/>
              <a:ext cx="511200" cy="511200"/>
            </a:xfrm>
            <a:prstGeom prst="rect">
              <a:avLst/>
            </a:prstGeom>
          </p:spPr>
        </p:pic>
        <p:pic>
          <p:nvPicPr>
            <p:cNvPr id="20" name="Grafik 19" descr="Dollar">
              <a:extLst>
                <a:ext uri="{FF2B5EF4-FFF2-40B4-BE49-F238E27FC236}">
                  <a16:creationId xmlns:a16="http://schemas.microsoft.com/office/drawing/2014/main" id="{C17CEAB3-9A1A-4948-B07A-5B15599EF58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828167" y="3177669"/>
              <a:ext cx="511200" cy="511200"/>
            </a:xfrm>
            <a:prstGeom prst="rect">
              <a:avLst/>
            </a:prstGeom>
          </p:spPr>
        </p:pic>
        <p:pic>
          <p:nvPicPr>
            <p:cNvPr id="45" name="Grafik 44" descr="Pfund">
              <a:extLst>
                <a:ext uri="{FF2B5EF4-FFF2-40B4-BE49-F238E27FC236}">
                  <a16:creationId xmlns:a16="http://schemas.microsoft.com/office/drawing/2014/main" id="{8023385A-91C7-4EA1-AFA0-D7326D4190C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1131932" y="3170694"/>
              <a:ext cx="511200" cy="511200"/>
            </a:xfrm>
            <a:prstGeom prst="rect">
              <a:avLst/>
            </a:prstGeom>
          </p:spPr>
        </p:pic>
        <p:pic>
          <p:nvPicPr>
            <p:cNvPr id="49" name="Grafik 48" descr="Kopf mit Zahnrädern">
              <a:extLst>
                <a:ext uri="{FF2B5EF4-FFF2-40B4-BE49-F238E27FC236}">
                  <a16:creationId xmlns:a16="http://schemas.microsoft.com/office/drawing/2014/main" id="{76029864-DFFF-431D-BBAF-E275B30B1516}"/>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9945435" y="927376"/>
              <a:ext cx="511200" cy="511200"/>
            </a:xfrm>
            <a:prstGeom prst="rect">
              <a:avLst/>
            </a:prstGeom>
          </p:spPr>
        </p:pic>
        <p:pic>
          <p:nvPicPr>
            <p:cNvPr id="51" name="Grafik 50" descr="Klassenzimmer">
              <a:extLst>
                <a:ext uri="{FF2B5EF4-FFF2-40B4-BE49-F238E27FC236}">
                  <a16:creationId xmlns:a16="http://schemas.microsoft.com/office/drawing/2014/main" id="{0BB65C38-2403-4191-833C-256DC81BC9FD}"/>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10916814" y="3728508"/>
              <a:ext cx="511200" cy="511200"/>
            </a:xfrm>
            <a:prstGeom prst="rect">
              <a:avLst/>
            </a:prstGeom>
          </p:spPr>
        </p:pic>
        <p:pic>
          <p:nvPicPr>
            <p:cNvPr id="4" name="Grafik 3" descr="Präsentation mit Balkendiagramm">
              <a:extLst>
                <a:ext uri="{FF2B5EF4-FFF2-40B4-BE49-F238E27FC236}">
                  <a16:creationId xmlns:a16="http://schemas.microsoft.com/office/drawing/2014/main" id="{BB06C7CF-23EA-49BD-A6A2-F339F00AE4ED}"/>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8775674" y="4780796"/>
              <a:ext cx="511200" cy="511200"/>
            </a:xfrm>
            <a:prstGeom prst="rect">
              <a:avLst/>
            </a:prstGeom>
          </p:spPr>
        </p:pic>
        <p:pic>
          <p:nvPicPr>
            <p:cNvPr id="9" name="Grafik 8" descr="Statistik">
              <a:extLst>
                <a:ext uri="{FF2B5EF4-FFF2-40B4-BE49-F238E27FC236}">
                  <a16:creationId xmlns:a16="http://schemas.microsoft.com/office/drawing/2014/main" id="{22D6744E-46C6-436D-8419-93B75C67A8C4}"/>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9142407" y="1447828"/>
              <a:ext cx="511200" cy="511200"/>
            </a:xfrm>
            <a:prstGeom prst="rect">
              <a:avLst/>
            </a:prstGeom>
          </p:spPr>
        </p:pic>
        <p:pic>
          <p:nvPicPr>
            <p:cNvPr id="11" name="Grafik 10" descr="Volltreffer">
              <a:extLst>
                <a:ext uri="{FF2B5EF4-FFF2-40B4-BE49-F238E27FC236}">
                  <a16:creationId xmlns:a16="http://schemas.microsoft.com/office/drawing/2014/main" id="{349FC495-8EF4-47C1-8C79-723CD96C127F}"/>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10967835" y="5343980"/>
              <a:ext cx="511200" cy="511200"/>
            </a:xfrm>
            <a:prstGeom prst="rect">
              <a:avLst/>
            </a:prstGeom>
          </p:spPr>
        </p:pic>
        <p:pic>
          <p:nvPicPr>
            <p:cNvPr id="13" name="Grafik 12" descr="Ziel">
              <a:extLst>
                <a:ext uri="{FF2B5EF4-FFF2-40B4-BE49-F238E27FC236}">
                  <a16:creationId xmlns:a16="http://schemas.microsoft.com/office/drawing/2014/main" id="{FEB6FF47-F6A8-42B5-A026-3219564D3949}"/>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10967835" y="4286802"/>
              <a:ext cx="511200" cy="511200"/>
            </a:xfrm>
            <a:prstGeom prst="rect">
              <a:avLst/>
            </a:prstGeom>
          </p:spPr>
        </p:pic>
        <p:pic>
          <p:nvPicPr>
            <p:cNvPr id="15" name="Grafik 14" descr="Messgerät">
              <a:extLst>
                <a:ext uri="{FF2B5EF4-FFF2-40B4-BE49-F238E27FC236}">
                  <a16:creationId xmlns:a16="http://schemas.microsoft.com/office/drawing/2014/main" id="{B33DAC58-5210-4364-9750-DED25BAD0460}"/>
                </a:ext>
              </a:extLst>
            </p:cNvPr>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9656723" y="2625489"/>
              <a:ext cx="511200" cy="511200"/>
            </a:xfrm>
            <a:prstGeom prst="rect">
              <a:avLst/>
            </a:prstGeom>
          </p:spPr>
        </p:pic>
        <p:pic>
          <p:nvPicPr>
            <p:cNvPr id="58" name="Grafik 57" descr="&quot;Daumen hoch&quot;-Zeichen">
              <a:extLst>
                <a:ext uri="{FF2B5EF4-FFF2-40B4-BE49-F238E27FC236}">
                  <a16:creationId xmlns:a16="http://schemas.microsoft.com/office/drawing/2014/main" id="{73DBED5A-48AF-4C99-B034-4530BFEC400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9620783" y="1448436"/>
              <a:ext cx="511200" cy="511200"/>
            </a:xfrm>
            <a:prstGeom prst="rect">
              <a:avLst/>
            </a:prstGeom>
          </p:spPr>
        </p:pic>
        <p:pic>
          <p:nvPicPr>
            <p:cNvPr id="59" name="Grafik 58" descr="&quot;Daumen hoch&quot;-Zeichen">
              <a:extLst>
                <a:ext uri="{FF2B5EF4-FFF2-40B4-BE49-F238E27FC236}">
                  <a16:creationId xmlns:a16="http://schemas.microsoft.com/office/drawing/2014/main" id="{BF196D34-9BA0-44D5-A882-76FB03183E5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10967835" y="2003840"/>
              <a:ext cx="511200" cy="511200"/>
            </a:xfrm>
            <a:prstGeom prst="rect">
              <a:avLst/>
            </a:prstGeom>
          </p:spPr>
        </p:pic>
        <p:pic>
          <p:nvPicPr>
            <p:cNvPr id="60" name="Grafik 59" descr="&quot;Daumen hoch&quot;-Zeichen">
              <a:extLst>
                <a:ext uri="{FF2B5EF4-FFF2-40B4-BE49-F238E27FC236}">
                  <a16:creationId xmlns:a16="http://schemas.microsoft.com/office/drawing/2014/main" id="{7F7AB7FC-FF38-4130-A024-32F2FA9ADF9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10164801" y="2578277"/>
              <a:ext cx="511200" cy="511200"/>
            </a:xfrm>
            <a:prstGeom prst="rect">
              <a:avLst/>
            </a:prstGeom>
          </p:spPr>
        </p:pic>
        <p:cxnSp>
          <p:nvCxnSpPr>
            <p:cNvPr id="18" name="Gerade Verbindung mit Pfeil 17">
              <a:extLst>
                <a:ext uri="{FF2B5EF4-FFF2-40B4-BE49-F238E27FC236}">
                  <a16:creationId xmlns:a16="http://schemas.microsoft.com/office/drawing/2014/main" id="{8BC09FFE-6413-48D3-8B3A-C13311F431C5}"/>
                </a:ext>
              </a:extLst>
            </p:cNvPr>
            <p:cNvCxnSpPr/>
            <p:nvPr/>
          </p:nvCxnSpPr>
          <p:spPr>
            <a:xfrm>
              <a:off x="10539546" y="3115437"/>
              <a:ext cx="999562" cy="584027"/>
            </a:xfrm>
            <a:prstGeom prst="straightConnector1">
              <a:avLst/>
            </a:prstGeom>
            <a:ln w="44450">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61" name="Grafik 60" descr="&quot;Daumen hoch&quot;-Zeichen">
              <a:extLst>
                <a:ext uri="{FF2B5EF4-FFF2-40B4-BE49-F238E27FC236}">
                  <a16:creationId xmlns:a16="http://schemas.microsoft.com/office/drawing/2014/main" id="{71F9E963-84C1-4F12-BA75-D1F7CCB7903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11415498" y="3743447"/>
              <a:ext cx="511200" cy="511200"/>
            </a:xfrm>
            <a:prstGeom prst="rect">
              <a:avLst/>
            </a:prstGeom>
          </p:spPr>
        </p:pic>
        <p:pic>
          <p:nvPicPr>
            <p:cNvPr id="62" name="Grafik 61" descr="&quot;Daumen hoch&quot;-Zeichen">
              <a:extLst>
                <a:ext uri="{FF2B5EF4-FFF2-40B4-BE49-F238E27FC236}">
                  <a16:creationId xmlns:a16="http://schemas.microsoft.com/office/drawing/2014/main" id="{1380D8A7-C296-4A1A-B1C0-4803BD0B146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11613735" y="3170694"/>
              <a:ext cx="511200" cy="511200"/>
            </a:xfrm>
            <a:prstGeom prst="rect">
              <a:avLst/>
            </a:prstGeom>
          </p:spPr>
        </p:pic>
        <p:pic>
          <p:nvPicPr>
            <p:cNvPr id="63" name="Grafik 62" descr="&quot;Daumen hoch&quot;-Zeichen">
              <a:extLst>
                <a:ext uri="{FF2B5EF4-FFF2-40B4-BE49-F238E27FC236}">
                  <a16:creationId xmlns:a16="http://schemas.microsoft.com/office/drawing/2014/main" id="{217DA8C2-4273-4414-80F6-75500E9D2E3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11447857" y="4239708"/>
              <a:ext cx="511200" cy="511200"/>
            </a:xfrm>
            <a:prstGeom prst="rect">
              <a:avLst/>
            </a:prstGeom>
          </p:spPr>
        </p:pic>
        <p:pic>
          <p:nvPicPr>
            <p:cNvPr id="64" name="Grafik 63" descr="&quot;Daumen hoch&quot;-Zeichen">
              <a:extLst>
                <a:ext uri="{FF2B5EF4-FFF2-40B4-BE49-F238E27FC236}">
                  <a16:creationId xmlns:a16="http://schemas.microsoft.com/office/drawing/2014/main" id="{F0A86115-7F6B-4DF2-A3F4-DED53F8B453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9286874" y="4750908"/>
              <a:ext cx="511200" cy="511200"/>
            </a:xfrm>
            <a:prstGeom prst="rect">
              <a:avLst/>
            </a:prstGeom>
          </p:spPr>
        </p:pic>
        <p:pic>
          <p:nvPicPr>
            <p:cNvPr id="65" name="Grafik 64" descr="&quot;Daumen hoch&quot;-Zeichen">
              <a:extLst>
                <a:ext uri="{FF2B5EF4-FFF2-40B4-BE49-F238E27FC236}">
                  <a16:creationId xmlns:a16="http://schemas.microsoft.com/office/drawing/2014/main" id="{2EFC61C2-60A3-41E8-8922-FB7D99E2BAD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11446550" y="5310551"/>
              <a:ext cx="511200" cy="511200"/>
            </a:xfrm>
            <a:prstGeom prst="rect">
              <a:avLst/>
            </a:prstGeom>
          </p:spPr>
        </p:pic>
      </p:grpSp>
      <p:sp>
        <p:nvSpPr>
          <p:cNvPr id="22" name="Datumsplatzhalter 21">
            <a:extLst>
              <a:ext uri="{FF2B5EF4-FFF2-40B4-BE49-F238E27FC236}">
                <a16:creationId xmlns:a16="http://schemas.microsoft.com/office/drawing/2014/main" id="{938528C4-7960-415C-AED7-2D2B63E0D3C8}"/>
              </a:ext>
            </a:extLst>
          </p:cNvPr>
          <p:cNvSpPr>
            <a:spLocks noGrp="1"/>
          </p:cNvSpPr>
          <p:nvPr>
            <p:ph type="dt" sz="half" idx="10"/>
          </p:nvPr>
        </p:nvSpPr>
        <p:spPr/>
        <p:txBody>
          <a:bodyPr/>
          <a:lstStyle/>
          <a:p>
            <a:pPr lvl="0">
              <a:defRPr/>
            </a:pPr>
            <a:r>
              <a:rPr lang="en-US" dirty="0">
                <a:solidFill>
                  <a:prstClr val="black"/>
                </a:solidFill>
              </a:rPr>
              <a:t>Return on invest is ensured</a:t>
            </a:r>
            <a:endParaRPr kumimoji="0" lang="de-DE" sz="1200" b="0" i="0" u="none" strike="noStrike" kern="1200" cap="none" spc="0" normalizeH="0" baseline="0" noProof="0" dirty="0">
              <a:ln>
                <a:noFill/>
              </a:ln>
              <a:solidFill>
                <a:prstClr val="black"/>
              </a:solidFill>
              <a:effectLst/>
              <a:uLnTx/>
              <a:uFillTx/>
              <a:latin typeface="Bahnschrift Light"/>
              <a:ea typeface="+mn-ea"/>
              <a:cs typeface="+mn-cs"/>
            </a:endParaRPr>
          </a:p>
        </p:txBody>
      </p:sp>
      <p:sp>
        <p:nvSpPr>
          <p:cNvPr id="24" name="Foliennummernplatzhalter 23">
            <a:extLst>
              <a:ext uri="{FF2B5EF4-FFF2-40B4-BE49-F238E27FC236}">
                <a16:creationId xmlns:a16="http://schemas.microsoft.com/office/drawing/2014/main" id="{0F0A6D45-5061-4FD1-8056-D2C6413CBC5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FDED2C-4CB2-4774-93DF-44377E78C712}" type="slidenum">
              <a:rPr kumimoji="0" lang="de-DE" sz="1200" b="0" i="0" u="none" strike="noStrike" kern="1200" cap="none" spc="0" normalizeH="0" baseline="0" noProof="0" smtClean="0">
                <a:ln>
                  <a:noFill/>
                </a:ln>
                <a:solidFill>
                  <a:prstClr val="black"/>
                </a:solidFill>
                <a:effectLst/>
                <a:uLnTx/>
                <a:uFillTx/>
                <a:latin typeface="Bahnschrift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de-DE" sz="1200" b="0" i="0" u="none" strike="noStrike" kern="1200" cap="none" spc="0" normalizeH="0" baseline="0" noProof="0" dirty="0">
              <a:ln>
                <a:noFill/>
              </a:ln>
              <a:solidFill>
                <a:prstClr val="black"/>
              </a:solidFill>
              <a:effectLst/>
              <a:uLnTx/>
              <a:uFillTx/>
              <a:latin typeface="Bahnschrift Light"/>
              <a:ea typeface="+mn-ea"/>
              <a:cs typeface="+mn-cs"/>
            </a:endParaRPr>
          </a:p>
        </p:txBody>
      </p:sp>
      <p:sp>
        <p:nvSpPr>
          <p:cNvPr id="28" name="Rechteck 27">
            <a:extLst>
              <a:ext uri="{FF2B5EF4-FFF2-40B4-BE49-F238E27FC236}">
                <a16:creationId xmlns:a16="http://schemas.microsoft.com/office/drawing/2014/main" id="{90881735-6B16-4475-A38A-2CBAF93AF664}"/>
              </a:ext>
            </a:extLst>
          </p:cNvPr>
          <p:cNvSpPr/>
          <p:nvPr/>
        </p:nvSpPr>
        <p:spPr>
          <a:xfrm>
            <a:off x="5852770" y="365125"/>
            <a:ext cx="1962160" cy="36852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FFFFFF"/>
                </a:solidFill>
                <a:effectLst/>
                <a:uLnTx/>
                <a:uFillTx/>
                <a:latin typeface="Bahnschrift Light"/>
                <a:ea typeface="+mn-ea"/>
                <a:cs typeface="+mn-cs"/>
              </a:rPr>
              <a:t>Kooperationen</a:t>
            </a:r>
          </a:p>
        </p:txBody>
      </p:sp>
    </p:spTree>
    <p:extLst>
      <p:ext uri="{BB962C8B-B14F-4D97-AF65-F5344CB8AC3E}">
        <p14:creationId xmlns:p14="http://schemas.microsoft.com/office/powerpoint/2010/main" val="2923317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5A985F-7354-43D3-8508-78237A5BEF90}"/>
              </a:ext>
            </a:extLst>
          </p:cNvPr>
          <p:cNvSpPr>
            <a:spLocks noGrp="1"/>
          </p:cNvSpPr>
          <p:nvPr>
            <p:ph type="title"/>
          </p:nvPr>
        </p:nvSpPr>
        <p:spPr>
          <a:xfrm>
            <a:off x="838200" y="466356"/>
            <a:ext cx="10515600" cy="1325563"/>
          </a:xfrm>
        </p:spPr>
        <p:txBody>
          <a:bodyPr>
            <a:normAutofit/>
          </a:bodyPr>
          <a:lstStyle/>
          <a:p>
            <a:r>
              <a:rPr lang="en-US" sz="2800" dirty="0"/>
              <a:t>The human factor and the consequences for machines / production</a:t>
            </a:r>
            <a:endParaRPr lang="de-DE" sz="2800" dirty="0"/>
          </a:p>
        </p:txBody>
      </p:sp>
      <p:sp>
        <p:nvSpPr>
          <p:cNvPr id="3" name="Inhaltsplatzhalter 2">
            <a:extLst>
              <a:ext uri="{FF2B5EF4-FFF2-40B4-BE49-F238E27FC236}">
                <a16:creationId xmlns:a16="http://schemas.microsoft.com/office/drawing/2014/main" id="{E1DD4EA8-B6E7-4436-AB88-523DF2CC181D}"/>
              </a:ext>
            </a:extLst>
          </p:cNvPr>
          <p:cNvSpPr>
            <a:spLocks noGrp="1"/>
          </p:cNvSpPr>
          <p:nvPr>
            <p:ph sz="half" idx="1"/>
          </p:nvPr>
        </p:nvSpPr>
        <p:spPr/>
        <p:txBody>
          <a:bodyPr/>
          <a:lstStyle/>
          <a:p>
            <a:r>
              <a:rPr lang="en-US" dirty="0"/>
              <a:t>Incorrect operation</a:t>
            </a:r>
          </a:p>
          <a:p>
            <a:r>
              <a:rPr lang="en-US" dirty="0"/>
              <a:t>manipulation</a:t>
            </a:r>
          </a:p>
          <a:p>
            <a:r>
              <a:rPr lang="en-US" dirty="0"/>
              <a:t>sabotage</a:t>
            </a:r>
          </a:p>
          <a:p>
            <a:r>
              <a:rPr lang="en-US" dirty="0"/>
              <a:t>Ignorance of the processes</a:t>
            </a:r>
          </a:p>
          <a:p>
            <a:r>
              <a:rPr lang="en-US" dirty="0"/>
              <a:t>Reluctance to work</a:t>
            </a:r>
          </a:p>
          <a:p>
            <a:r>
              <a:rPr lang="en-US" dirty="0"/>
              <a:t>Missing leadership and guidelines</a:t>
            </a:r>
            <a:endParaRPr lang="de-DE" dirty="0"/>
          </a:p>
        </p:txBody>
      </p:sp>
      <p:sp>
        <p:nvSpPr>
          <p:cNvPr id="4" name="Inhaltsplatzhalter 3">
            <a:extLst>
              <a:ext uri="{FF2B5EF4-FFF2-40B4-BE49-F238E27FC236}">
                <a16:creationId xmlns:a16="http://schemas.microsoft.com/office/drawing/2014/main" id="{995C04D0-2B19-47EA-9A1E-84D5975F0020}"/>
              </a:ext>
            </a:extLst>
          </p:cNvPr>
          <p:cNvSpPr>
            <a:spLocks noGrp="1"/>
          </p:cNvSpPr>
          <p:nvPr>
            <p:ph sz="half" idx="2"/>
          </p:nvPr>
        </p:nvSpPr>
        <p:spPr/>
        <p:txBody>
          <a:bodyPr/>
          <a:lstStyle/>
          <a:p>
            <a:r>
              <a:rPr lang="en-US" dirty="0"/>
              <a:t>Easy process monitoring</a:t>
            </a:r>
          </a:p>
          <a:p>
            <a:r>
              <a:rPr lang="en-US" dirty="0"/>
              <a:t>Saving changes to the parameters and interventions in the existing structures</a:t>
            </a:r>
          </a:p>
          <a:p>
            <a:r>
              <a:rPr lang="en-US" dirty="0"/>
              <a:t>Records of differentiated handling</a:t>
            </a:r>
          </a:p>
          <a:p>
            <a:r>
              <a:rPr lang="en-US" dirty="0"/>
              <a:t>Detect changes by human</a:t>
            </a:r>
            <a:endParaRPr lang="de-DE" dirty="0"/>
          </a:p>
        </p:txBody>
      </p:sp>
      <p:sp>
        <p:nvSpPr>
          <p:cNvPr id="5" name="Datumsplatzhalter 4">
            <a:extLst>
              <a:ext uri="{FF2B5EF4-FFF2-40B4-BE49-F238E27FC236}">
                <a16:creationId xmlns:a16="http://schemas.microsoft.com/office/drawing/2014/main" id="{B0D5064E-DA1E-4EE5-A1A8-5111AB417DF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8875CD7-BD90-49A0-BB05-1A5502BC699C}" type="datetime1">
              <a:rPr kumimoji="0" lang="de-DE" sz="1200" b="0" i="0" u="none" strike="noStrike" kern="1200" cap="none" spc="0" normalizeH="0" baseline="0" noProof="0" smtClean="0">
                <a:ln>
                  <a:noFill/>
                </a:ln>
                <a:solidFill>
                  <a:prstClr val="black">
                    <a:tint val="75000"/>
                  </a:prstClr>
                </a:solidFill>
                <a:effectLst/>
                <a:uLnTx/>
                <a:uFillTx/>
                <a:latin typeface="Bahnschrift Ligh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22.04.2020</a:t>
            </a:fld>
            <a:endParaRPr kumimoji="0" lang="de-DE" sz="1200" b="0" i="0" u="none" strike="noStrike" kern="1200" cap="none" spc="0" normalizeH="0" baseline="0" noProof="0">
              <a:ln>
                <a:noFill/>
              </a:ln>
              <a:solidFill>
                <a:prstClr val="black">
                  <a:tint val="75000"/>
                </a:prstClr>
              </a:solidFill>
              <a:effectLst/>
              <a:uLnTx/>
              <a:uFillTx/>
              <a:latin typeface="Bahnschrift Light"/>
              <a:ea typeface="+mn-ea"/>
              <a:cs typeface="+mn-cs"/>
            </a:endParaRPr>
          </a:p>
        </p:txBody>
      </p:sp>
      <p:sp>
        <p:nvSpPr>
          <p:cNvPr id="6" name="Foliennummernplatzhalter 5">
            <a:extLst>
              <a:ext uri="{FF2B5EF4-FFF2-40B4-BE49-F238E27FC236}">
                <a16:creationId xmlns:a16="http://schemas.microsoft.com/office/drawing/2014/main" id="{3557B075-EFA6-4384-8653-F48D9A6C27C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FDED2C-4CB2-4774-93DF-44377E78C712}" type="slidenum">
              <a:rPr kumimoji="0" lang="de-DE" sz="1200" b="0" i="0" u="none" strike="noStrike" kern="1200" cap="none" spc="0" normalizeH="0" baseline="0" noProof="0" smtClean="0">
                <a:ln>
                  <a:noFill/>
                </a:ln>
                <a:solidFill>
                  <a:prstClr val="black">
                    <a:tint val="75000"/>
                  </a:prstClr>
                </a:solidFill>
                <a:effectLst/>
                <a:uLnTx/>
                <a:uFillTx/>
                <a:latin typeface="Bahnschrift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de-DE" sz="1200" b="0" i="0" u="none" strike="noStrike" kern="1200" cap="none" spc="0" normalizeH="0" baseline="0" noProof="0">
              <a:ln>
                <a:noFill/>
              </a:ln>
              <a:solidFill>
                <a:prstClr val="black">
                  <a:tint val="75000"/>
                </a:prstClr>
              </a:solidFill>
              <a:effectLst/>
              <a:uLnTx/>
              <a:uFillTx/>
              <a:latin typeface="Bahnschrift Light"/>
              <a:ea typeface="+mn-ea"/>
              <a:cs typeface="+mn-cs"/>
            </a:endParaRPr>
          </a:p>
        </p:txBody>
      </p:sp>
      <p:sp>
        <p:nvSpPr>
          <p:cNvPr id="7" name="Rechteck 6">
            <a:extLst>
              <a:ext uri="{FF2B5EF4-FFF2-40B4-BE49-F238E27FC236}">
                <a16:creationId xmlns:a16="http://schemas.microsoft.com/office/drawing/2014/main" id="{1AA621AA-0A6B-40FD-9830-BCC2590284A9}"/>
              </a:ext>
            </a:extLst>
          </p:cNvPr>
          <p:cNvSpPr/>
          <p:nvPr/>
        </p:nvSpPr>
        <p:spPr>
          <a:xfrm>
            <a:off x="5852770" y="365125"/>
            <a:ext cx="1962160" cy="36852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FFFFFF"/>
                </a:solidFill>
                <a:effectLst/>
                <a:uLnTx/>
                <a:uFillTx/>
                <a:latin typeface="Bahnschrift Light"/>
                <a:ea typeface="+mn-ea"/>
                <a:cs typeface="+mn-cs"/>
              </a:rPr>
              <a:t>Kooperationen</a:t>
            </a:r>
          </a:p>
        </p:txBody>
      </p:sp>
    </p:spTree>
    <p:extLst>
      <p:ext uri="{BB962C8B-B14F-4D97-AF65-F5344CB8AC3E}">
        <p14:creationId xmlns:p14="http://schemas.microsoft.com/office/powerpoint/2010/main" val="8727305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Rechteck 127">
            <a:extLst>
              <a:ext uri="{FF2B5EF4-FFF2-40B4-BE49-F238E27FC236}">
                <a16:creationId xmlns:a16="http://schemas.microsoft.com/office/drawing/2014/main" id="{45E1504F-FE78-4F2C-9C72-2C7A6A506B79}"/>
              </a:ext>
            </a:extLst>
          </p:cNvPr>
          <p:cNvSpPr/>
          <p:nvPr/>
        </p:nvSpPr>
        <p:spPr>
          <a:xfrm>
            <a:off x="1903356" y="1133508"/>
            <a:ext cx="9991396" cy="352331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Bahnschrift Light"/>
              <a:ea typeface="+mn-ea"/>
              <a:cs typeface="+mn-cs"/>
            </a:endParaRPr>
          </a:p>
        </p:txBody>
      </p:sp>
      <p:sp>
        <p:nvSpPr>
          <p:cNvPr id="127" name="Rechteck 126">
            <a:extLst>
              <a:ext uri="{FF2B5EF4-FFF2-40B4-BE49-F238E27FC236}">
                <a16:creationId xmlns:a16="http://schemas.microsoft.com/office/drawing/2014/main" id="{AFB9FDFF-C7B2-4B9D-A282-A4E33ACF6DBD}"/>
              </a:ext>
            </a:extLst>
          </p:cNvPr>
          <p:cNvSpPr/>
          <p:nvPr/>
        </p:nvSpPr>
        <p:spPr>
          <a:xfrm>
            <a:off x="1903356" y="4754464"/>
            <a:ext cx="9991396" cy="197975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Bahnschrift Light"/>
              <a:ea typeface="+mn-ea"/>
              <a:cs typeface="+mn-cs"/>
            </a:endParaRPr>
          </a:p>
        </p:txBody>
      </p:sp>
      <p:sp>
        <p:nvSpPr>
          <p:cNvPr id="2" name="Titel 1">
            <a:extLst>
              <a:ext uri="{FF2B5EF4-FFF2-40B4-BE49-F238E27FC236}">
                <a16:creationId xmlns:a16="http://schemas.microsoft.com/office/drawing/2014/main" id="{742C1CF7-A48D-482D-9BBA-22DB11C26188}"/>
              </a:ext>
            </a:extLst>
          </p:cNvPr>
          <p:cNvSpPr>
            <a:spLocks noGrp="1"/>
          </p:cNvSpPr>
          <p:nvPr>
            <p:ph type="title"/>
          </p:nvPr>
        </p:nvSpPr>
        <p:spPr>
          <a:xfrm>
            <a:off x="838200" y="130233"/>
            <a:ext cx="10515600" cy="1325563"/>
          </a:xfrm>
        </p:spPr>
        <p:txBody>
          <a:bodyPr/>
          <a:lstStyle/>
          <a:p>
            <a:r>
              <a:rPr lang="de-DE" dirty="0">
                <a:solidFill>
                  <a:schemeClr val="tx1"/>
                </a:solidFill>
              </a:rPr>
              <a:t>Strukturvorschlag</a:t>
            </a:r>
          </a:p>
        </p:txBody>
      </p:sp>
      <p:cxnSp>
        <p:nvCxnSpPr>
          <p:cNvPr id="8" name="Verbinder: gewinkelt 7">
            <a:extLst>
              <a:ext uri="{FF2B5EF4-FFF2-40B4-BE49-F238E27FC236}">
                <a16:creationId xmlns:a16="http://schemas.microsoft.com/office/drawing/2014/main" id="{C2957187-9B5F-4155-8AB6-5370BEAAD1F7}"/>
              </a:ext>
            </a:extLst>
          </p:cNvPr>
          <p:cNvCxnSpPr>
            <a:cxnSpLocks/>
          </p:cNvCxnSpPr>
          <p:nvPr/>
        </p:nvCxnSpPr>
        <p:spPr>
          <a:xfrm flipV="1">
            <a:off x="1473924" y="4259475"/>
            <a:ext cx="1290682" cy="601302"/>
          </a:xfrm>
          <a:prstGeom prst="bentConnector2">
            <a:avLst/>
          </a:prstGeom>
          <a:ln>
            <a:noFill/>
            <a:tailEnd type="triangle"/>
          </a:ln>
        </p:spPr>
        <p:style>
          <a:lnRef idx="1">
            <a:schemeClr val="accent1"/>
          </a:lnRef>
          <a:fillRef idx="0">
            <a:schemeClr val="accent1"/>
          </a:fillRef>
          <a:effectRef idx="0">
            <a:schemeClr val="accent1"/>
          </a:effectRef>
          <a:fontRef idx="minor">
            <a:schemeClr val="tx1"/>
          </a:fontRef>
        </p:style>
      </p:cxnSp>
      <p:sp>
        <p:nvSpPr>
          <p:cNvPr id="129" name="Textfeld 128">
            <a:extLst>
              <a:ext uri="{FF2B5EF4-FFF2-40B4-BE49-F238E27FC236}">
                <a16:creationId xmlns:a16="http://schemas.microsoft.com/office/drawing/2014/main" id="{599A3A32-DEAF-4295-9C71-217573C06C4E}"/>
              </a:ext>
            </a:extLst>
          </p:cNvPr>
          <p:cNvSpPr txBox="1"/>
          <p:nvPr/>
        </p:nvSpPr>
        <p:spPr>
          <a:xfrm>
            <a:off x="1073750" y="2090458"/>
            <a:ext cx="615681" cy="1678143"/>
          </a:xfrm>
          <a:prstGeom prst="rect">
            <a:avLst/>
          </a:prstGeom>
          <a:noFill/>
        </p:spPr>
        <p:txBody>
          <a:bodyPr vert="wordArt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1" dirty="0">
                <a:solidFill>
                  <a:prstClr val="black"/>
                </a:solidFill>
                <a:latin typeface="Bahnschrift Light"/>
              </a:rPr>
              <a:t>Customer</a:t>
            </a:r>
            <a:endParaRPr kumimoji="0" lang="de-DE" sz="1200" b="1" i="0" u="none" strike="noStrike" kern="1200" cap="none" spc="0" normalizeH="0" baseline="0" noProof="0" dirty="0">
              <a:ln>
                <a:noFill/>
              </a:ln>
              <a:solidFill>
                <a:prstClr val="black"/>
              </a:solidFill>
              <a:effectLst/>
              <a:uLnTx/>
              <a:uFillTx/>
              <a:latin typeface="Bahnschrift Light"/>
              <a:ea typeface="+mn-ea"/>
              <a:cs typeface="+mn-cs"/>
            </a:endParaRPr>
          </a:p>
        </p:txBody>
      </p:sp>
      <p:sp>
        <p:nvSpPr>
          <p:cNvPr id="130" name="Textfeld 129">
            <a:extLst>
              <a:ext uri="{FF2B5EF4-FFF2-40B4-BE49-F238E27FC236}">
                <a16:creationId xmlns:a16="http://schemas.microsoft.com/office/drawing/2014/main" id="{849E6D22-0548-4846-8DC8-49B6E2DBAD1F}"/>
              </a:ext>
            </a:extLst>
          </p:cNvPr>
          <p:cNvSpPr txBox="1"/>
          <p:nvPr/>
        </p:nvSpPr>
        <p:spPr>
          <a:xfrm>
            <a:off x="1079238" y="4035545"/>
            <a:ext cx="400174" cy="3046988"/>
          </a:xfrm>
          <a:prstGeom prst="rect">
            <a:avLst/>
          </a:prstGeom>
          <a:noFill/>
        </p:spPr>
        <p:txBody>
          <a:bodyPr vert="wordArtVert"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1" i="0" u="none" strike="noStrike" kern="1200" cap="none" spc="0" normalizeH="0" baseline="0" noProof="0" dirty="0">
                <a:ln>
                  <a:noFill/>
                </a:ln>
                <a:solidFill>
                  <a:prstClr val="black"/>
                </a:solidFill>
                <a:effectLst/>
                <a:uLnTx/>
                <a:uFillTx/>
                <a:latin typeface="Bahnschrift Light"/>
                <a:ea typeface="+mn-ea"/>
                <a:cs typeface="+mn-cs"/>
              </a:rPr>
              <a:t>Organisation</a:t>
            </a:r>
          </a:p>
        </p:txBody>
      </p:sp>
      <p:grpSp>
        <p:nvGrpSpPr>
          <p:cNvPr id="31" name="Gruppieren 30">
            <a:extLst>
              <a:ext uri="{FF2B5EF4-FFF2-40B4-BE49-F238E27FC236}">
                <a16:creationId xmlns:a16="http://schemas.microsoft.com/office/drawing/2014/main" id="{004621D3-8F38-4CD4-8BC5-752378D3AC43}"/>
              </a:ext>
            </a:extLst>
          </p:cNvPr>
          <p:cNvGrpSpPr/>
          <p:nvPr/>
        </p:nvGrpSpPr>
        <p:grpSpPr>
          <a:xfrm>
            <a:off x="1966832" y="1115105"/>
            <a:ext cx="7998183" cy="5537486"/>
            <a:chOff x="1970510" y="1112326"/>
            <a:chExt cx="7998183" cy="5537486"/>
          </a:xfrm>
        </p:grpSpPr>
        <p:cxnSp>
          <p:nvCxnSpPr>
            <p:cNvPr id="45" name="Verbinder: gewinkelt 44">
              <a:extLst>
                <a:ext uri="{FF2B5EF4-FFF2-40B4-BE49-F238E27FC236}">
                  <a16:creationId xmlns:a16="http://schemas.microsoft.com/office/drawing/2014/main" id="{D5059F89-F26C-4855-8EA7-E802BCAE4100}"/>
                </a:ext>
              </a:extLst>
            </p:cNvPr>
            <p:cNvCxnSpPr>
              <a:cxnSpLocks/>
            </p:cNvCxnSpPr>
            <p:nvPr/>
          </p:nvCxnSpPr>
          <p:spPr>
            <a:xfrm flipV="1">
              <a:off x="5997494" y="4157350"/>
              <a:ext cx="2792179" cy="402776"/>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hteck: abgerundete Ecken 4">
              <a:extLst>
                <a:ext uri="{FF2B5EF4-FFF2-40B4-BE49-F238E27FC236}">
                  <a16:creationId xmlns:a16="http://schemas.microsoft.com/office/drawing/2014/main" id="{610029F4-C916-4661-88CC-B361087CB732}"/>
                </a:ext>
              </a:extLst>
            </p:cNvPr>
            <p:cNvSpPr/>
            <p:nvPr/>
          </p:nvSpPr>
          <p:spPr>
            <a:xfrm>
              <a:off x="1970510" y="3682220"/>
              <a:ext cx="2384919" cy="724264"/>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Bahnschrift Light"/>
                  <a:ea typeface="+mn-ea"/>
                  <a:cs typeface="+mn-cs"/>
                </a:rPr>
                <a:t>Manufacturing and plants</a:t>
              </a:r>
            </a:p>
          </p:txBody>
        </p:sp>
        <p:sp>
          <p:nvSpPr>
            <p:cNvPr id="6" name="Rechteck 5">
              <a:extLst>
                <a:ext uri="{FF2B5EF4-FFF2-40B4-BE49-F238E27FC236}">
                  <a16:creationId xmlns:a16="http://schemas.microsoft.com/office/drawing/2014/main" id="{F5617C82-33FD-493D-BA3A-143FCCCF69B8}"/>
                </a:ext>
              </a:extLst>
            </p:cNvPr>
            <p:cNvSpPr/>
            <p:nvPr/>
          </p:nvSpPr>
          <p:spPr>
            <a:xfrm>
              <a:off x="4762149" y="4799009"/>
              <a:ext cx="2483141" cy="76003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a:ln>
                    <a:noFill/>
                  </a:ln>
                  <a:solidFill>
                    <a:prstClr val="black"/>
                  </a:solidFill>
                  <a:effectLst/>
                  <a:uLnTx/>
                  <a:uFillTx/>
                  <a:latin typeface="Bahnschrift Light"/>
                  <a:ea typeface="+mn-ea"/>
                  <a:cs typeface="+mn-cs"/>
                </a:rPr>
                <a:t>Maintenance Service</a:t>
              </a:r>
            </a:p>
          </p:txBody>
        </p:sp>
        <p:cxnSp>
          <p:nvCxnSpPr>
            <p:cNvPr id="10" name="Verbinder: gewinkelt 9">
              <a:extLst>
                <a:ext uri="{FF2B5EF4-FFF2-40B4-BE49-F238E27FC236}">
                  <a16:creationId xmlns:a16="http://schemas.microsoft.com/office/drawing/2014/main" id="{0F3FB13A-28DE-491A-A905-F24F31CCCD9B}"/>
                </a:ext>
              </a:extLst>
            </p:cNvPr>
            <p:cNvCxnSpPr>
              <a:cxnSpLocks/>
              <a:stCxn id="6" idx="0"/>
              <a:endCxn id="5" idx="2"/>
            </p:cNvCxnSpPr>
            <p:nvPr/>
          </p:nvCxnSpPr>
          <p:spPr>
            <a:xfrm rot="16200000" flipV="1">
              <a:off x="4387083" y="3182372"/>
              <a:ext cx="392525" cy="2840750"/>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Rechteck 10">
              <a:extLst>
                <a:ext uri="{FF2B5EF4-FFF2-40B4-BE49-F238E27FC236}">
                  <a16:creationId xmlns:a16="http://schemas.microsoft.com/office/drawing/2014/main" id="{2C5A4403-510B-40F1-9C37-7A8628D929B9}"/>
                </a:ext>
              </a:extLst>
            </p:cNvPr>
            <p:cNvSpPr/>
            <p:nvPr/>
          </p:nvSpPr>
          <p:spPr>
            <a:xfrm>
              <a:off x="7293904" y="5894490"/>
              <a:ext cx="1779158" cy="755322"/>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FFFFFF"/>
                  </a:solidFill>
                  <a:effectLst/>
                  <a:uLnTx/>
                  <a:uFillTx/>
                  <a:latin typeface="Bahnschrift Light"/>
                  <a:ea typeface="+mn-ea"/>
                  <a:cs typeface="+mn-cs"/>
                </a:rPr>
                <a:t>Ingenieurbüro BINTEC</a:t>
              </a:r>
            </a:p>
          </p:txBody>
        </p:sp>
        <p:cxnSp>
          <p:nvCxnSpPr>
            <p:cNvPr id="12" name="Verbinder: gewinkelt 11">
              <a:extLst>
                <a:ext uri="{FF2B5EF4-FFF2-40B4-BE49-F238E27FC236}">
                  <a16:creationId xmlns:a16="http://schemas.microsoft.com/office/drawing/2014/main" id="{736F29B1-504A-40BB-8557-08812CC72BFD}"/>
                </a:ext>
              </a:extLst>
            </p:cNvPr>
            <p:cNvCxnSpPr>
              <a:cxnSpLocks/>
              <a:stCxn id="11" idx="0"/>
              <a:endCxn id="6" idx="2"/>
            </p:cNvCxnSpPr>
            <p:nvPr/>
          </p:nvCxnSpPr>
          <p:spPr>
            <a:xfrm rot="16200000" flipV="1">
              <a:off x="6925877" y="4636883"/>
              <a:ext cx="335450" cy="2179763"/>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hteck 12">
              <a:extLst>
                <a:ext uri="{FF2B5EF4-FFF2-40B4-BE49-F238E27FC236}">
                  <a16:creationId xmlns:a16="http://schemas.microsoft.com/office/drawing/2014/main" id="{D6108914-55DC-4E75-9484-DEA6810CBD19}"/>
                </a:ext>
              </a:extLst>
            </p:cNvPr>
            <p:cNvSpPr/>
            <p:nvPr/>
          </p:nvSpPr>
          <p:spPr>
            <a:xfrm>
              <a:off x="5113653" y="5894490"/>
              <a:ext cx="1779158" cy="755322"/>
            </a:xfrm>
            <a:prstGeom prst="rect">
              <a:avLst/>
            </a:prstGeom>
            <a:solidFill>
              <a:schemeClr val="accent5">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FFFFFF"/>
                  </a:solidFill>
                  <a:effectLst/>
                  <a:uLnTx/>
                  <a:uFillTx/>
                  <a:latin typeface="Bahnschrift Light"/>
                  <a:ea typeface="+mn-ea"/>
                  <a:cs typeface="+mn-cs"/>
                </a:rPr>
                <a:t>MaTeHa GmbH</a:t>
              </a:r>
            </a:p>
          </p:txBody>
        </p:sp>
        <p:sp>
          <p:nvSpPr>
            <p:cNvPr id="24" name="Rechteck: abgerundete Ecken 23">
              <a:extLst>
                <a:ext uri="{FF2B5EF4-FFF2-40B4-BE49-F238E27FC236}">
                  <a16:creationId xmlns:a16="http://schemas.microsoft.com/office/drawing/2014/main" id="{3C2A6FC2-E4B3-4E23-870A-F9BD69391C2A}"/>
                </a:ext>
              </a:extLst>
            </p:cNvPr>
            <p:cNvSpPr/>
            <p:nvPr/>
          </p:nvSpPr>
          <p:spPr>
            <a:xfrm>
              <a:off x="4811728" y="3719538"/>
              <a:ext cx="2384919" cy="71773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dirty="0">
                  <a:solidFill>
                    <a:prstClr val="black"/>
                  </a:solidFill>
                  <a:latin typeface="Bahnschrift Light"/>
                </a:rPr>
                <a:t>Operators of critical </a:t>
              </a:r>
              <a:r>
                <a:rPr lang="de-DE" dirty="0" err="1">
                  <a:solidFill>
                    <a:prstClr val="black"/>
                  </a:solidFill>
                  <a:latin typeface="Bahnschrift Light"/>
                </a:rPr>
                <a:t>infrastructures</a:t>
              </a:r>
              <a:endParaRPr kumimoji="0" lang="de-DE" sz="1800" b="0" i="0" u="none" strike="noStrike" kern="1200" cap="none" spc="0" normalizeH="0" baseline="0" noProof="0" dirty="0">
                <a:ln>
                  <a:noFill/>
                </a:ln>
                <a:solidFill>
                  <a:prstClr val="black"/>
                </a:solidFill>
                <a:effectLst/>
                <a:uLnTx/>
                <a:uFillTx/>
                <a:latin typeface="Bahnschrift Light"/>
                <a:ea typeface="+mn-ea"/>
                <a:cs typeface="+mn-cs"/>
              </a:endParaRPr>
            </a:p>
          </p:txBody>
        </p:sp>
        <p:sp>
          <p:nvSpPr>
            <p:cNvPr id="25" name="Rechteck: abgerundete Ecken 24">
              <a:extLst>
                <a:ext uri="{FF2B5EF4-FFF2-40B4-BE49-F238E27FC236}">
                  <a16:creationId xmlns:a16="http://schemas.microsoft.com/office/drawing/2014/main" id="{4DC20F3B-970B-4FB7-BC9B-C544EACD8C3C}"/>
                </a:ext>
              </a:extLst>
            </p:cNvPr>
            <p:cNvSpPr/>
            <p:nvPr/>
          </p:nvSpPr>
          <p:spPr>
            <a:xfrm>
              <a:off x="7583774" y="3725252"/>
              <a:ext cx="2384919" cy="71773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dirty="0" err="1">
                  <a:solidFill>
                    <a:prstClr val="black"/>
                  </a:solidFill>
                  <a:latin typeface="Bahnschrift Light"/>
                </a:rPr>
                <a:t>Machinemanufatur</a:t>
              </a:r>
              <a:r>
                <a:rPr lang="de-DE" dirty="0">
                  <a:solidFill>
                    <a:prstClr val="black"/>
                  </a:solidFill>
                  <a:latin typeface="Bahnschrift Light"/>
                </a:rPr>
                <a:t> </a:t>
              </a:r>
              <a:r>
                <a:rPr lang="de-DE" dirty="0" err="1">
                  <a:solidFill>
                    <a:prstClr val="black"/>
                  </a:solidFill>
                  <a:latin typeface="Bahnschrift Light"/>
                </a:rPr>
                <a:t>Plantoperater</a:t>
              </a:r>
              <a:endParaRPr kumimoji="0" lang="de-DE" sz="1800" b="0" i="0" u="none" strike="noStrike" kern="1200" cap="none" spc="0" normalizeH="0" baseline="0" noProof="0" dirty="0">
                <a:ln>
                  <a:noFill/>
                </a:ln>
                <a:solidFill>
                  <a:prstClr val="black"/>
                </a:solidFill>
                <a:effectLst/>
                <a:uLnTx/>
                <a:uFillTx/>
                <a:latin typeface="Bahnschrift Light"/>
                <a:ea typeface="+mn-ea"/>
                <a:cs typeface="+mn-cs"/>
              </a:endParaRPr>
            </a:p>
          </p:txBody>
        </p:sp>
        <p:sp>
          <p:nvSpPr>
            <p:cNvPr id="28" name="Rechteck: abgerundete Ecken 27">
              <a:extLst>
                <a:ext uri="{FF2B5EF4-FFF2-40B4-BE49-F238E27FC236}">
                  <a16:creationId xmlns:a16="http://schemas.microsoft.com/office/drawing/2014/main" id="{82FDFA45-7667-4B0C-A13F-3339B99AE682}"/>
                </a:ext>
              </a:extLst>
            </p:cNvPr>
            <p:cNvSpPr/>
            <p:nvPr/>
          </p:nvSpPr>
          <p:spPr>
            <a:xfrm>
              <a:off x="5236244" y="2631991"/>
              <a:ext cx="1826864" cy="35856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err="1">
                  <a:ln>
                    <a:noFill/>
                  </a:ln>
                  <a:solidFill>
                    <a:prstClr val="black"/>
                  </a:solidFill>
                  <a:effectLst/>
                  <a:uLnTx/>
                  <a:uFillTx/>
                  <a:latin typeface="Bahnschrift Light"/>
                  <a:ea typeface="+mn-ea"/>
                  <a:cs typeface="+mn-cs"/>
                </a:rPr>
                <a:t>Water</a:t>
              </a:r>
              <a:endParaRPr kumimoji="0" lang="de-DE" sz="1800" b="0" i="0" u="none" strike="noStrike" kern="1200" cap="none" spc="0" normalizeH="0" baseline="0" noProof="0" dirty="0">
                <a:ln>
                  <a:noFill/>
                </a:ln>
                <a:solidFill>
                  <a:prstClr val="black"/>
                </a:solidFill>
                <a:effectLst/>
                <a:uLnTx/>
                <a:uFillTx/>
                <a:latin typeface="Bahnschrift Light"/>
                <a:ea typeface="+mn-ea"/>
                <a:cs typeface="+mn-cs"/>
              </a:endParaRPr>
            </a:p>
          </p:txBody>
        </p:sp>
        <p:sp>
          <p:nvSpPr>
            <p:cNvPr id="29" name="Rechteck: abgerundete Ecken 28">
              <a:extLst>
                <a:ext uri="{FF2B5EF4-FFF2-40B4-BE49-F238E27FC236}">
                  <a16:creationId xmlns:a16="http://schemas.microsoft.com/office/drawing/2014/main" id="{5F6DC05A-C89F-4BE2-B93B-AC9D035C9F7A}"/>
                </a:ext>
              </a:extLst>
            </p:cNvPr>
            <p:cNvSpPr/>
            <p:nvPr/>
          </p:nvSpPr>
          <p:spPr>
            <a:xfrm>
              <a:off x="5236244" y="2166907"/>
              <a:ext cx="1826864" cy="35856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dirty="0" err="1">
                  <a:solidFill>
                    <a:prstClr val="black"/>
                  </a:solidFill>
                  <a:latin typeface="Bahnschrift Light"/>
                </a:rPr>
                <a:t>Waste</a:t>
              </a:r>
              <a:r>
                <a:rPr lang="de-DE" dirty="0">
                  <a:solidFill>
                    <a:prstClr val="black"/>
                  </a:solidFill>
                  <a:latin typeface="Bahnschrift Light"/>
                </a:rPr>
                <a:t> </a:t>
              </a:r>
              <a:r>
                <a:rPr lang="de-DE" dirty="0" err="1">
                  <a:solidFill>
                    <a:prstClr val="black"/>
                  </a:solidFill>
                  <a:latin typeface="Bahnschrift Light"/>
                </a:rPr>
                <a:t>water</a:t>
              </a:r>
              <a:endParaRPr kumimoji="0" lang="de-DE" sz="1800" b="0" i="0" u="none" strike="noStrike" kern="1200" cap="none" spc="0" normalizeH="0" baseline="0" noProof="0" dirty="0">
                <a:ln>
                  <a:noFill/>
                </a:ln>
                <a:solidFill>
                  <a:prstClr val="black"/>
                </a:solidFill>
                <a:effectLst/>
                <a:uLnTx/>
                <a:uFillTx/>
                <a:latin typeface="Bahnschrift Light"/>
                <a:ea typeface="+mn-ea"/>
                <a:cs typeface="+mn-cs"/>
              </a:endParaRPr>
            </a:p>
          </p:txBody>
        </p:sp>
        <p:sp>
          <p:nvSpPr>
            <p:cNvPr id="30" name="Rechteck: abgerundete Ecken 29">
              <a:extLst>
                <a:ext uri="{FF2B5EF4-FFF2-40B4-BE49-F238E27FC236}">
                  <a16:creationId xmlns:a16="http://schemas.microsoft.com/office/drawing/2014/main" id="{837811A6-FB39-4B8E-878C-D69072F1CCAF}"/>
                </a:ext>
              </a:extLst>
            </p:cNvPr>
            <p:cNvSpPr/>
            <p:nvPr/>
          </p:nvSpPr>
          <p:spPr>
            <a:xfrm>
              <a:off x="5236244" y="3097075"/>
              <a:ext cx="1826864" cy="35856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Bahnschrift Light"/>
                  <a:ea typeface="+mn-ea"/>
                  <a:cs typeface="+mn-cs"/>
                </a:rPr>
                <a:t>Energy</a:t>
              </a:r>
            </a:p>
          </p:txBody>
        </p:sp>
        <p:cxnSp>
          <p:nvCxnSpPr>
            <p:cNvPr id="52" name="Verbinder: gewinkelt 51">
              <a:extLst>
                <a:ext uri="{FF2B5EF4-FFF2-40B4-BE49-F238E27FC236}">
                  <a16:creationId xmlns:a16="http://schemas.microsoft.com/office/drawing/2014/main" id="{D866EC9A-DB96-4ADF-BE29-DD6A12A7AC07}"/>
                </a:ext>
              </a:extLst>
            </p:cNvPr>
            <p:cNvCxnSpPr>
              <a:cxnSpLocks/>
              <a:stCxn id="6" idx="0"/>
              <a:endCxn id="24" idx="2"/>
            </p:cNvCxnSpPr>
            <p:nvPr/>
          </p:nvCxnSpPr>
          <p:spPr>
            <a:xfrm rot="5400000" flipH="1" flipV="1">
              <a:off x="5823088" y="4617909"/>
              <a:ext cx="361733" cy="468"/>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Verbinder: gewinkelt 63">
              <a:extLst>
                <a:ext uri="{FF2B5EF4-FFF2-40B4-BE49-F238E27FC236}">
                  <a16:creationId xmlns:a16="http://schemas.microsoft.com/office/drawing/2014/main" id="{EED3CA07-94D2-4399-8E25-3971DC1DB1AB}"/>
                </a:ext>
              </a:extLst>
            </p:cNvPr>
            <p:cNvCxnSpPr>
              <a:cxnSpLocks/>
            </p:cNvCxnSpPr>
            <p:nvPr/>
          </p:nvCxnSpPr>
          <p:spPr>
            <a:xfrm rot="16200000" flipV="1">
              <a:off x="4931924" y="2644161"/>
              <a:ext cx="1381390" cy="785449"/>
            </a:xfrm>
            <a:prstGeom prst="bentConnector4">
              <a:avLst>
                <a:gd name="adj1" fmla="val 12539"/>
                <a:gd name="adj2" fmla="val 144454"/>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Gerader Verbinder 74">
              <a:extLst>
                <a:ext uri="{FF2B5EF4-FFF2-40B4-BE49-F238E27FC236}">
                  <a16:creationId xmlns:a16="http://schemas.microsoft.com/office/drawing/2014/main" id="{C2E619DC-7AB2-4D1A-BFF3-2D1F2ECE748A}"/>
                </a:ext>
              </a:extLst>
            </p:cNvPr>
            <p:cNvCxnSpPr>
              <a:cxnSpLocks/>
              <a:stCxn id="30" idx="1"/>
            </p:cNvCxnSpPr>
            <p:nvPr/>
          </p:nvCxnSpPr>
          <p:spPr>
            <a:xfrm flipH="1">
              <a:off x="4889502" y="3276359"/>
              <a:ext cx="34674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Gerader Verbinder 77">
              <a:extLst>
                <a:ext uri="{FF2B5EF4-FFF2-40B4-BE49-F238E27FC236}">
                  <a16:creationId xmlns:a16="http://schemas.microsoft.com/office/drawing/2014/main" id="{8955D0CF-D1DB-4EA3-B052-555DE36079E8}"/>
                </a:ext>
              </a:extLst>
            </p:cNvPr>
            <p:cNvCxnSpPr>
              <a:cxnSpLocks/>
              <a:stCxn id="28" idx="1"/>
            </p:cNvCxnSpPr>
            <p:nvPr/>
          </p:nvCxnSpPr>
          <p:spPr>
            <a:xfrm flipH="1">
              <a:off x="4889502" y="2811275"/>
              <a:ext cx="34674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1" name="Rechteck: abgerundete Ecken 80">
              <a:extLst>
                <a:ext uri="{FF2B5EF4-FFF2-40B4-BE49-F238E27FC236}">
                  <a16:creationId xmlns:a16="http://schemas.microsoft.com/office/drawing/2014/main" id="{C502D48F-4ED5-472D-94BC-CBAF6EDE31AD}"/>
                </a:ext>
              </a:extLst>
            </p:cNvPr>
            <p:cNvSpPr/>
            <p:nvPr/>
          </p:nvSpPr>
          <p:spPr>
            <a:xfrm>
              <a:off x="2414936" y="2631991"/>
              <a:ext cx="1826864" cy="35856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Bahnschrift Light"/>
                  <a:ea typeface="+mn-ea"/>
                  <a:cs typeface="+mn-cs"/>
                </a:rPr>
                <a:t>Chemie</a:t>
              </a:r>
            </a:p>
          </p:txBody>
        </p:sp>
        <p:sp>
          <p:nvSpPr>
            <p:cNvPr id="82" name="Rechteck: abgerundete Ecken 81">
              <a:extLst>
                <a:ext uri="{FF2B5EF4-FFF2-40B4-BE49-F238E27FC236}">
                  <a16:creationId xmlns:a16="http://schemas.microsoft.com/office/drawing/2014/main" id="{7C7F6EAB-E9B9-4D83-AF9E-82AD35541055}"/>
                </a:ext>
              </a:extLst>
            </p:cNvPr>
            <p:cNvSpPr/>
            <p:nvPr/>
          </p:nvSpPr>
          <p:spPr>
            <a:xfrm>
              <a:off x="2414936" y="2166907"/>
              <a:ext cx="1826864" cy="35856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err="1">
                  <a:ln>
                    <a:noFill/>
                  </a:ln>
                  <a:solidFill>
                    <a:prstClr val="black"/>
                  </a:solidFill>
                  <a:effectLst/>
                  <a:uLnTx/>
                  <a:uFillTx/>
                  <a:latin typeface="Bahnschrift Light"/>
                  <a:ea typeface="+mn-ea"/>
                  <a:cs typeface="+mn-cs"/>
                </a:rPr>
                <a:t>Foodindustry</a:t>
              </a:r>
              <a:endParaRPr kumimoji="0" lang="de-DE" sz="1800" b="0" i="0" u="none" strike="noStrike" kern="1200" cap="none" spc="0" normalizeH="0" baseline="0" noProof="0" dirty="0">
                <a:ln>
                  <a:noFill/>
                </a:ln>
                <a:solidFill>
                  <a:prstClr val="black"/>
                </a:solidFill>
                <a:effectLst/>
                <a:uLnTx/>
                <a:uFillTx/>
                <a:latin typeface="Bahnschrift Light"/>
                <a:ea typeface="+mn-ea"/>
                <a:cs typeface="+mn-cs"/>
              </a:endParaRPr>
            </a:p>
          </p:txBody>
        </p:sp>
        <p:sp>
          <p:nvSpPr>
            <p:cNvPr id="83" name="Rechteck: abgerundete Ecken 82">
              <a:extLst>
                <a:ext uri="{FF2B5EF4-FFF2-40B4-BE49-F238E27FC236}">
                  <a16:creationId xmlns:a16="http://schemas.microsoft.com/office/drawing/2014/main" id="{3C80D943-D040-4798-BC6E-B45DBD2CDEEC}"/>
                </a:ext>
              </a:extLst>
            </p:cNvPr>
            <p:cNvSpPr/>
            <p:nvPr/>
          </p:nvSpPr>
          <p:spPr>
            <a:xfrm>
              <a:off x="2414936" y="3097075"/>
              <a:ext cx="1826864" cy="35856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Bahnschrift Light"/>
                  <a:ea typeface="+mn-ea"/>
                  <a:cs typeface="+mn-cs"/>
                </a:rPr>
                <a:t>Automotive</a:t>
              </a:r>
            </a:p>
          </p:txBody>
        </p:sp>
        <p:cxnSp>
          <p:nvCxnSpPr>
            <p:cNvPr id="84" name="Verbinder: gewinkelt 83">
              <a:extLst>
                <a:ext uri="{FF2B5EF4-FFF2-40B4-BE49-F238E27FC236}">
                  <a16:creationId xmlns:a16="http://schemas.microsoft.com/office/drawing/2014/main" id="{5CFFDF7D-0246-44F2-A6A1-FE835929C9F7}"/>
                </a:ext>
              </a:extLst>
            </p:cNvPr>
            <p:cNvCxnSpPr>
              <a:cxnSpLocks/>
              <a:endCxn id="110" idx="1"/>
            </p:cNvCxnSpPr>
            <p:nvPr/>
          </p:nvCxnSpPr>
          <p:spPr>
            <a:xfrm rot="16200000" flipV="1">
              <a:off x="1651278" y="2184822"/>
              <a:ext cx="2300068" cy="785452"/>
            </a:xfrm>
            <a:prstGeom prst="bentConnector4">
              <a:avLst>
                <a:gd name="adj1" fmla="val 7442"/>
                <a:gd name="adj2" fmla="val 142989"/>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Gerader Verbinder 84">
              <a:extLst>
                <a:ext uri="{FF2B5EF4-FFF2-40B4-BE49-F238E27FC236}">
                  <a16:creationId xmlns:a16="http://schemas.microsoft.com/office/drawing/2014/main" id="{E145A2FA-AE35-4EE1-A458-23B4793A6BCD}"/>
                </a:ext>
              </a:extLst>
            </p:cNvPr>
            <p:cNvCxnSpPr>
              <a:cxnSpLocks/>
              <a:stCxn id="83" idx="1"/>
            </p:cNvCxnSpPr>
            <p:nvPr/>
          </p:nvCxnSpPr>
          <p:spPr>
            <a:xfrm flipH="1">
              <a:off x="2068194" y="3276359"/>
              <a:ext cx="34674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Gerader Verbinder 85">
              <a:extLst>
                <a:ext uri="{FF2B5EF4-FFF2-40B4-BE49-F238E27FC236}">
                  <a16:creationId xmlns:a16="http://schemas.microsoft.com/office/drawing/2014/main" id="{4922CCD6-7AE1-45B5-87CF-1AFFCF6190AD}"/>
                </a:ext>
              </a:extLst>
            </p:cNvPr>
            <p:cNvCxnSpPr>
              <a:cxnSpLocks/>
              <a:stCxn id="81" idx="1"/>
            </p:cNvCxnSpPr>
            <p:nvPr/>
          </p:nvCxnSpPr>
          <p:spPr>
            <a:xfrm flipH="1">
              <a:off x="2068194" y="2811275"/>
              <a:ext cx="34674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5" name="Rechteck: abgerundete Ecken 94">
              <a:extLst>
                <a:ext uri="{FF2B5EF4-FFF2-40B4-BE49-F238E27FC236}">
                  <a16:creationId xmlns:a16="http://schemas.microsoft.com/office/drawing/2014/main" id="{56278F20-44E5-477B-B87C-602BC580E109}"/>
                </a:ext>
              </a:extLst>
            </p:cNvPr>
            <p:cNvSpPr/>
            <p:nvPr/>
          </p:nvSpPr>
          <p:spPr>
            <a:xfrm>
              <a:off x="2408586" y="1699490"/>
              <a:ext cx="1826864" cy="35856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Bahnschrift Light"/>
                  <a:ea typeface="+mn-ea"/>
                  <a:cs typeface="+mn-cs"/>
                </a:rPr>
                <a:t>Metall</a:t>
              </a:r>
            </a:p>
          </p:txBody>
        </p:sp>
        <p:cxnSp>
          <p:nvCxnSpPr>
            <p:cNvPr id="100" name="Gerader Verbinder 99">
              <a:extLst>
                <a:ext uri="{FF2B5EF4-FFF2-40B4-BE49-F238E27FC236}">
                  <a16:creationId xmlns:a16="http://schemas.microsoft.com/office/drawing/2014/main" id="{715A8AC6-8D9A-442F-87C0-47F1F061797B}"/>
                </a:ext>
              </a:extLst>
            </p:cNvPr>
            <p:cNvCxnSpPr>
              <a:cxnSpLocks/>
              <a:stCxn id="82" idx="1"/>
            </p:cNvCxnSpPr>
            <p:nvPr/>
          </p:nvCxnSpPr>
          <p:spPr>
            <a:xfrm flipH="1" flipV="1">
              <a:off x="2068194" y="2343858"/>
              <a:ext cx="346742" cy="23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0" name="Rechteck: abgerundete Ecken 109">
              <a:extLst>
                <a:ext uri="{FF2B5EF4-FFF2-40B4-BE49-F238E27FC236}">
                  <a16:creationId xmlns:a16="http://schemas.microsoft.com/office/drawing/2014/main" id="{7BB8FC90-9D7F-4015-8761-E894376EB618}"/>
                </a:ext>
              </a:extLst>
            </p:cNvPr>
            <p:cNvSpPr/>
            <p:nvPr/>
          </p:nvSpPr>
          <p:spPr>
            <a:xfrm>
              <a:off x="2408586" y="1248230"/>
              <a:ext cx="1826864" cy="35856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dirty="0">
                  <a:solidFill>
                    <a:prstClr val="black"/>
                  </a:solidFill>
                  <a:latin typeface="Bahnschrift Light"/>
                </a:rPr>
                <a:t>Many </a:t>
              </a:r>
              <a:r>
                <a:rPr lang="de-DE" dirty="0" err="1">
                  <a:solidFill>
                    <a:prstClr val="black"/>
                  </a:solidFill>
                  <a:latin typeface="Bahnschrift Light"/>
                </a:rPr>
                <a:t>more</a:t>
              </a:r>
              <a:endParaRPr kumimoji="0" lang="de-DE" sz="1800" b="0" i="0" u="none" strike="noStrike" kern="1200" cap="none" spc="0" normalizeH="0" baseline="0" noProof="0" dirty="0">
                <a:ln>
                  <a:noFill/>
                </a:ln>
                <a:solidFill>
                  <a:prstClr val="black"/>
                </a:solidFill>
                <a:effectLst/>
                <a:uLnTx/>
                <a:uFillTx/>
                <a:latin typeface="Bahnschrift Light"/>
                <a:ea typeface="+mn-ea"/>
                <a:cs typeface="+mn-cs"/>
              </a:endParaRPr>
            </a:p>
          </p:txBody>
        </p:sp>
        <p:cxnSp>
          <p:nvCxnSpPr>
            <p:cNvPr id="114" name="Gerader Verbinder 113">
              <a:extLst>
                <a:ext uri="{FF2B5EF4-FFF2-40B4-BE49-F238E27FC236}">
                  <a16:creationId xmlns:a16="http://schemas.microsoft.com/office/drawing/2014/main" id="{4F48E771-750C-4FBB-8CE1-D2E4EC504846}"/>
                </a:ext>
              </a:extLst>
            </p:cNvPr>
            <p:cNvCxnSpPr>
              <a:cxnSpLocks/>
              <a:stCxn id="95" idx="1"/>
            </p:cNvCxnSpPr>
            <p:nvPr/>
          </p:nvCxnSpPr>
          <p:spPr>
            <a:xfrm flipH="1" flipV="1">
              <a:off x="2068194" y="1876407"/>
              <a:ext cx="340392" cy="23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8" name="Rechteck: abgerundete Ecken 117">
              <a:extLst>
                <a:ext uri="{FF2B5EF4-FFF2-40B4-BE49-F238E27FC236}">
                  <a16:creationId xmlns:a16="http://schemas.microsoft.com/office/drawing/2014/main" id="{4A1CAE64-A1A9-4A62-85C2-FC9A7447A02C}"/>
                </a:ext>
              </a:extLst>
            </p:cNvPr>
            <p:cNvSpPr/>
            <p:nvPr/>
          </p:nvSpPr>
          <p:spPr>
            <a:xfrm>
              <a:off x="8025797" y="2631991"/>
              <a:ext cx="1826864" cy="35856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dirty="0" err="1">
                  <a:solidFill>
                    <a:prstClr val="black"/>
                  </a:solidFill>
                  <a:latin typeface="Bahnschrift Light"/>
                </a:rPr>
                <a:t>Manufacturer</a:t>
              </a:r>
              <a:endParaRPr kumimoji="0" lang="de-DE" sz="1800" b="0" i="0" u="none" strike="noStrike" kern="1200" cap="none" spc="0" normalizeH="0" baseline="0" noProof="0" dirty="0">
                <a:ln>
                  <a:noFill/>
                </a:ln>
                <a:solidFill>
                  <a:prstClr val="black"/>
                </a:solidFill>
                <a:effectLst/>
                <a:uLnTx/>
                <a:uFillTx/>
                <a:latin typeface="Bahnschrift Light"/>
                <a:ea typeface="+mn-ea"/>
                <a:cs typeface="+mn-cs"/>
              </a:endParaRPr>
            </a:p>
          </p:txBody>
        </p:sp>
        <p:sp>
          <p:nvSpPr>
            <p:cNvPr id="120" name="Rechteck: abgerundete Ecken 119">
              <a:extLst>
                <a:ext uri="{FF2B5EF4-FFF2-40B4-BE49-F238E27FC236}">
                  <a16:creationId xmlns:a16="http://schemas.microsoft.com/office/drawing/2014/main" id="{3B9939A1-3653-4E0E-9B90-31C4284C6FAB}"/>
                </a:ext>
              </a:extLst>
            </p:cNvPr>
            <p:cNvSpPr/>
            <p:nvPr/>
          </p:nvSpPr>
          <p:spPr>
            <a:xfrm>
              <a:off x="8025797" y="3097075"/>
              <a:ext cx="1826864" cy="35856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dirty="0">
                  <a:solidFill>
                    <a:prstClr val="black"/>
                  </a:solidFill>
                  <a:latin typeface="Bahnschrift Light"/>
                </a:rPr>
                <a:t>Maintenance</a:t>
              </a:r>
              <a:endParaRPr kumimoji="0" lang="de-DE" sz="1800" b="0" i="0" u="none" strike="noStrike" kern="1200" cap="none" spc="0" normalizeH="0" baseline="0" noProof="0" dirty="0">
                <a:ln>
                  <a:noFill/>
                </a:ln>
                <a:solidFill>
                  <a:prstClr val="black"/>
                </a:solidFill>
                <a:effectLst/>
                <a:uLnTx/>
                <a:uFillTx/>
                <a:latin typeface="Bahnschrift Light"/>
                <a:ea typeface="+mn-ea"/>
                <a:cs typeface="+mn-cs"/>
              </a:endParaRPr>
            </a:p>
          </p:txBody>
        </p:sp>
        <p:cxnSp>
          <p:nvCxnSpPr>
            <p:cNvPr id="121" name="Verbinder: gewinkelt 120">
              <a:extLst>
                <a:ext uri="{FF2B5EF4-FFF2-40B4-BE49-F238E27FC236}">
                  <a16:creationId xmlns:a16="http://schemas.microsoft.com/office/drawing/2014/main" id="{191C8DF9-7C91-4407-A669-35EE30672818}"/>
                </a:ext>
              </a:extLst>
            </p:cNvPr>
            <p:cNvCxnSpPr>
              <a:cxnSpLocks/>
              <a:endCxn id="118" idx="1"/>
            </p:cNvCxnSpPr>
            <p:nvPr/>
          </p:nvCxnSpPr>
          <p:spPr>
            <a:xfrm rot="16200000" flipV="1">
              <a:off x="7957194" y="2879878"/>
              <a:ext cx="916306" cy="779100"/>
            </a:xfrm>
            <a:prstGeom prst="bentConnector4">
              <a:avLst>
                <a:gd name="adj1" fmla="val 19160"/>
                <a:gd name="adj2" fmla="val 145493"/>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Gerader Verbinder 121">
              <a:extLst>
                <a:ext uri="{FF2B5EF4-FFF2-40B4-BE49-F238E27FC236}">
                  <a16:creationId xmlns:a16="http://schemas.microsoft.com/office/drawing/2014/main" id="{294890BB-C72D-4425-9A99-21877325758A}"/>
                </a:ext>
              </a:extLst>
            </p:cNvPr>
            <p:cNvCxnSpPr>
              <a:cxnSpLocks/>
              <a:stCxn id="120" idx="1"/>
            </p:cNvCxnSpPr>
            <p:nvPr/>
          </p:nvCxnSpPr>
          <p:spPr>
            <a:xfrm flipH="1">
              <a:off x="7679055" y="3276359"/>
              <a:ext cx="34674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Rechteck 41">
              <a:extLst>
                <a:ext uri="{FF2B5EF4-FFF2-40B4-BE49-F238E27FC236}">
                  <a16:creationId xmlns:a16="http://schemas.microsoft.com/office/drawing/2014/main" id="{8B8DD2B0-3611-4D21-B558-06308DAD9AAE}"/>
                </a:ext>
              </a:extLst>
            </p:cNvPr>
            <p:cNvSpPr/>
            <p:nvPr/>
          </p:nvSpPr>
          <p:spPr>
            <a:xfrm>
              <a:off x="2947689" y="5894490"/>
              <a:ext cx="1779158" cy="755322"/>
            </a:xfrm>
            <a:prstGeom prst="rect">
              <a:avLst/>
            </a:prstGeom>
            <a:solidFill>
              <a:srgbClr val="F2265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FFFFFF"/>
                  </a:solidFill>
                  <a:effectLst/>
                  <a:uLnTx/>
                  <a:uFillTx/>
                  <a:latin typeface="Bahnschrift Light"/>
                  <a:ea typeface="+mn-ea"/>
                  <a:cs typeface="+mn-cs"/>
                </a:rPr>
                <a:t>Software/KI </a:t>
              </a:r>
              <a:r>
                <a:rPr lang="de-DE" dirty="0">
                  <a:solidFill>
                    <a:srgbClr val="FFFFFF"/>
                  </a:solidFill>
                  <a:latin typeface="Bahnschrift Light"/>
                </a:rPr>
                <a:t>Provider</a:t>
              </a:r>
              <a:endParaRPr kumimoji="0" lang="de-DE" sz="1800" b="0" i="0" u="none" strike="noStrike" kern="1200" cap="none" spc="0" normalizeH="0" baseline="0" noProof="0" dirty="0">
                <a:ln>
                  <a:noFill/>
                </a:ln>
                <a:solidFill>
                  <a:srgbClr val="FFFFFF"/>
                </a:solidFill>
                <a:effectLst/>
                <a:uLnTx/>
                <a:uFillTx/>
                <a:latin typeface="Bahnschrift Light"/>
                <a:ea typeface="+mn-ea"/>
                <a:cs typeface="+mn-cs"/>
              </a:endParaRPr>
            </a:p>
          </p:txBody>
        </p:sp>
        <p:cxnSp>
          <p:nvCxnSpPr>
            <p:cNvPr id="43" name="Verbinder: gewinkelt 42">
              <a:extLst>
                <a:ext uri="{FF2B5EF4-FFF2-40B4-BE49-F238E27FC236}">
                  <a16:creationId xmlns:a16="http://schemas.microsoft.com/office/drawing/2014/main" id="{6B1D7504-D4ED-4BF3-B114-063DE3C1187D}"/>
                </a:ext>
              </a:extLst>
            </p:cNvPr>
            <p:cNvCxnSpPr>
              <a:cxnSpLocks/>
              <a:stCxn id="42" idx="0"/>
              <a:endCxn id="6" idx="2"/>
            </p:cNvCxnSpPr>
            <p:nvPr/>
          </p:nvCxnSpPr>
          <p:spPr>
            <a:xfrm rot="5400000" flipH="1" flipV="1">
              <a:off x="4752769" y="4643539"/>
              <a:ext cx="335450" cy="2166452"/>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Gerader Verbinder 48">
              <a:extLst>
                <a:ext uri="{FF2B5EF4-FFF2-40B4-BE49-F238E27FC236}">
                  <a16:creationId xmlns:a16="http://schemas.microsoft.com/office/drawing/2014/main" id="{7F098F6D-221B-4925-8B48-A95239AB28E4}"/>
                </a:ext>
              </a:extLst>
            </p:cNvPr>
            <p:cNvCxnSpPr>
              <a:cxnSpLocks/>
              <a:stCxn id="6" idx="2"/>
              <a:endCxn id="13" idx="0"/>
            </p:cNvCxnSpPr>
            <p:nvPr/>
          </p:nvCxnSpPr>
          <p:spPr>
            <a:xfrm flipH="1">
              <a:off x="6003232" y="5559040"/>
              <a:ext cx="488" cy="3354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1" name="Grafik 20" descr="Biogefahr">
              <a:extLst>
                <a:ext uri="{FF2B5EF4-FFF2-40B4-BE49-F238E27FC236}">
                  <a16:creationId xmlns:a16="http://schemas.microsoft.com/office/drawing/2014/main" id="{EB6AE7E0-2D83-4C01-A821-924FF7782A2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434155" y="1112326"/>
              <a:ext cx="486370" cy="486370"/>
            </a:xfrm>
            <a:prstGeom prst="rect">
              <a:avLst/>
            </a:prstGeom>
          </p:spPr>
        </p:pic>
        <p:pic>
          <p:nvPicPr>
            <p:cNvPr id="23" name="Grafik 22" descr="Warnung">
              <a:extLst>
                <a:ext uri="{FF2B5EF4-FFF2-40B4-BE49-F238E27FC236}">
                  <a16:creationId xmlns:a16="http://schemas.microsoft.com/office/drawing/2014/main" id="{20FBA9DD-4282-4335-98C8-2CE616EE03E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920494" y="1112326"/>
              <a:ext cx="486370" cy="486370"/>
            </a:xfrm>
            <a:prstGeom prst="rect">
              <a:avLst/>
            </a:prstGeom>
          </p:spPr>
        </p:pic>
        <p:sp>
          <p:nvSpPr>
            <p:cNvPr id="57" name="Textfeld 56">
              <a:extLst>
                <a:ext uri="{FF2B5EF4-FFF2-40B4-BE49-F238E27FC236}">
                  <a16:creationId xmlns:a16="http://schemas.microsoft.com/office/drawing/2014/main" id="{742FB225-486A-45AB-8583-9324DAA0F6E8}"/>
                </a:ext>
              </a:extLst>
            </p:cNvPr>
            <p:cNvSpPr txBox="1"/>
            <p:nvPr/>
          </p:nvSpPr>
          <p:spPr>
            <a:xfrm>
              <a:off x="4867753" y="1523646"/>
              <a:ext cx="245649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1" dirty="0">
                  <a:solidFill>
                    <a:prstClr val="black"/>
                  </a:solidFill>
                  <a:latin typeface="Bahnschrift Light"/>
                </a:rPr>
                <a:t>Attention: Chance due </a:t>
              </a:r>
              <a:r>
                <a:rPr lang="de-DE" b="1" dirty="0" err="1">
                  <a:solidFill>
                    <a:prstClr val="black"/>
                  </a:solidFill>
                  <a:latin typeface="Bahnschrift Light"/>
                </a:rPr>
                <a:t>corona</a:t>
              </a:r>
              <a:r>
                <a:rPr lang="de-DE" b="1" dirty="0">
                  <a:solidFill>
                    <a:prstClr val="black"/>
                  </a:solidFill>
                  <a:latin typeface="Bahnschrift Light"/>
                </a:rPr>
                <a:t> </a:t>
              </a:r>
              <a:r>
                <a:rPr lang="de-DE" b="1" dirty="0" err="1">
                  <a:solidFill>
                    <a:prstClr val="black"/>
                  </a:solidFill>
                  <a:latin typeface="Bahnschrift Light"/>
                </a:rPr>
                <a:t>crisis</a:t>
              </a:r>
              <a:endParaRPr kumimoji="0" lang="de-DE" sz="1800" b="1" i="0" u="none" strike="noStrike" kern="1200" cap="none" spc="0" normalizeH="0" baseline="0" noProof="0" dirty="0">
                <a:ln>
                  <a:noFill/>
                </a:ln>
                <a:solidFill>
                  <a:prstClr val="black"/>
                </a:solidFill>
                <a:effectLst/>
                <a:uLnTx/>
                <a:uFillTx/>
                <a:latin typeface="Bahnschrift Light"/>
                <a:ea typeface="+mn-ea"/>
                <a:cs typeface="+mn-cs"/>
              </a:endParaRPr>
            </a:p>
          </p:txBody>
        </p:sp>
      </p:grpSp>
      <p:sp>
        <p:nvSpPr>
          <p:cNvPr id="26" name="Datumsplatzhalter 25">
            <a:extLst>
              <a:ext uri="{FF2B5EF4-FFF2-40B4-BE49-F238E27FC236}">
                <a16:creationId xmlns:a16="http://schemas.microsoft.com/office/drawing/2014/main" id="{EA3F5C06-2BB1-4245-A95F-960965B90CE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5764BB8-DE2F-4690-AE8E-4C69CF03D258}" type="datetime1">
              <a:rPr kumimoji="0" lang="de-DE" sz="1200" b="0" i="0" u="none" strike="noStrike" kern="1200" cap="none" spc="0" normalizeH="0" baseline="0" noProof="0" smtClean="0">
                <a:ln>
                  <a:noFill/>
                </a:ln>
                <a:solidFill>
                  <a:prstClr val="black"/>
                </a:solidFill>
                <a:effectLst/>
                <a:uLnTx/>
                <a:uFillTx/>
                <a:latin typeface="Bahnschrift Ligh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22.04.2020</a:t>
            </a:fld>
            <a:endParaRPr kumimoji="0" lang="de-DE" sz="1200" b="0" i="0" u="none" strike="noStrike" kern="1200" cap="none" spc="0" normalizeH="0" baseline="0" noProof="0" dirty="0">
              <a:ln>
                <a:noFill/>
              </a:ln>
              <a:solidFill>
                <a:prstClr val="black"/>
              </a:solidFill>
              <a:effectLst/>
              <a:uLnTx/>
              <a:uFillTx/>
              <a:latin typeface="Bahnschrift Light"/>
              <a:ea typeface="+mn-ea"/>
              <a:cs typeface="+mn-cs"/>
            </a:endParaRPr>
          </a:p>
        </p:txBody>
      </p:sp>
      <p:sp>
        <p:nvSpPr>
          <p:cNvPr id="27" name="Foliennummernplatzhalter 26">
            <a:extLst>
              <a:ext uri="{FF2B5EF4-FFF2-40B4-BE49-F238E27FC236}">
                <a16:creationId xmlns:a16="http://schemas.microsoft.com/office/drawing/2014/main" id="{C4B703C3-F57F-4A8F-BFDB-57BC4E1CBBC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FDED2C-4CB2-4774-93DF-44377E78C712}" type="slidenum">
              <a:rPr kumimoji="0" lang="de-DE" sz="1200" b="0" i="0" u="none" strike="noStrike" kern="1200" cap="none" spc="0" normalizeH="0" baseline="0" noProof="0" smtClean="0">
                <a:ln>
                  <a:noFill/>
                </a:ln>
                <a:solidFill>
                  <a:prstClr val="black"/>
                </a:solidFill>
                <a:effectLst/>
                <a:uLnTx/>
                <a:uFillTx/>
                <a:latin typeface="Bahnschrift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de-DE" sz="1200" b="0" i="0" u="none" strike="noStrike" kern="1200" cap="none" spc="0" normalizeH="0" baseline="0" noProof="0" dirty="0">
              <a:ln>
                <a:noFill/>
              </a:ln>
              <a:solidFill>
                <a:prstClr val="black"/>
              </a:solidFill>
              <a:effectLst/>
              <a:uLnTx/>
              <a:uFillTx/>
              <a:latin typeface="Bahnschrift Light"/>
              <a:ea typeface="+mn-ea"/>
              <a:cs typeface="+mn-cs"/>
            </a:endParaRPr>
          </a:p>
        </p:txBody>
      </p:sp>
      <p:sp>
        <p:nvSpPr>
          <p:cNvPr id="50" name="Rechteck 49">
            <a:extLst>
              <a:ext uri="{FF2B5EF4-FFF2-40B4-BE49-F238E27FC236}">
                <a16:creationId xmlns:a16="http://schemas.microsoft.com/office/drawing/2014/main" id="{E5DE5F45-5944-48D7-B277-3D38B094724E}"/>
              </a:ext>
            </a:extLst>
          </p:cNvPr>
          <p:cNvSpPr/>
          <p:nvPr/>
        </p:nvSpPr>
        <p:spPr>
          <a:xfrm>
            <a:off x="5837274" y="365125"/>
            <a:ext cx="1977656" cy="36852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FFFFFF"/>
                </a:solidFill>
                <a:effectLst/>
                <a:uLnTx/>
                <a:uFillTx/>
                <a:latin typeface="Bahnschrift Light"/>
                <a:ea typeface="+mn-ea"/>
                <a:cs typeface="+mn-cs"/>
              </a:rPr>
              <a:t>Kooperationen</a:t>
            </a:r>
          </a:p>
        </p:txBody>
      </p:sp>
    </p:spTree>
    <p:extLst>
      <p:ext uri="{BB962C8B-B14F-4D97-AF65-F5344CB8AC3E}">
        <p14:creationId xmlns:p14="http://schemas.microsoft.com/office/powerpoint/2010/main" val="10264425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BA71DDE7-E8EC-449F-83F4-9E6BD56778F2}"/>
              </a:ext>
            </a:extLst>
          </p:cNvPr>
          <p:cNvSpPr/>
          <p:nvPr/>
        </p:nvSpPr>
        <p:spPr>
          <a:xfrm>
            <a:off x="935665" y="335846"/>
            <a:ext cx="10377377" cy="6370975"/>
          </a:xfrm>
          <a:prstGeom prst="rect">
            <a:avLst/>
          </a:prstGeom>
        </p:spPr>
        <p:txBody>
          <a:bodyPr wrap="square">
            <a:spAutoFit/>
          </a:bodyPr>
          <a:lstStyle/>
          <a:p>
            <a:r>
              <a:rPr lang="en-US" sz="2400" dirty="0"/>
              <a:t>The successful implementation of requirements for maintenance 4.0 requires a change in all areas of a company. Thus, the management has to deal with the questions of whether and to what extent an exchange of data across the boundaries of the company is approved. Process and product-critical data must be transported safely and protected against unauthorized access. In turn, IT departments must be ready to introduce new mobile systems and software solutions, allow cross-plant data queries, and implement new authorization models. Furthermore, it is necessary to develop new organizations that make the necessary decisions quickly. In the opinion of all those involved, people and their competencies therefore play a very important role, indeed the most important one for "maintenance of the future". Due to the increasing complexity of maintenance and its tasks, the demand for maintenance and the employees and their qualifications are increasing. Mechatronics technicians and technicians who are well versed in mechanics, electronics and above all IT are more and more required. Human as a creative lateral thinker is the key to Industry 4.0. Humans have to evaluate the data and derive the right conclusions, only then Industry 4.o can become a success.</a:t>
            </a:r>
            <a:endParaRPr lang="de-DE" sz="2400" dirty="0"/>
          </a:p>
        </p:txBody>
      </p:sp>
    </p:spTree>
    <p:extLst>
      <p:ext uri="{BB962C8B-B14F-4D97-AF65-F5344CB8AC3E}">
        <p14:creationId xmlns:p14="http://schemas.microsoft.com/office/powerpoint/2010/main" val="19336679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A7D1907C-D495-49A9-A62F-05A9C5B8F26C}"/>
              </a:ext>
            </a:extLst>
          </p:cNvPr>
          <p:cNvSpPr/>
          <p:nvPr/>
        </p:nvSpPr>
        <p:spPr>
          <a:xfrm>
            <a:off x="1818168" y="806164"/>
            <a:ext cx="8080744" cy="4893647"/>
          </a:xfrm>
          <a:prstGeom prst="rect">
            <a:avLst/>
          </a:prstGeom>
        </p:spPr>
        <p:txBody>
          <a:bodyPr wrap="square">
            <a:spAutoFit/>
          </a:bodyPr>
          <a:lstStyle/>
          <a:p>
            <a:r>
              <a:rPr lang="en-US" sz="2400" dirty="0"/>
              <a:t>The selection of the maintenance strategy is characterized by a trend towards condition-oriented and forward-looking maintenance strategies. Condition Based Maintenance will be a new way to achieve a goal-oriented planning of maintenance tasks. The integration of intelligent sensors into the system monitoring facilitates the data acquisition and leads today to extended data provision. However, this does not always mean an improvement in the information and the associated tools to facilitate decisions. The right conclusions must be drawn and the correct diagnosis to be made. But the production of a data tsunami will not produce a cure for machines and plants. Here, the circle closes again with the man, which thanks to its adaptability and flexible way of thinking knows „its“ plants.</a:t>
            </a:r>
          </a:p>
        </p:txBody>
      </p:sp>
    </p:spTree>
    <p:extLst>
      <p:ext uri="{BB962C8B-B14F-4D97-AF65-F5344CB8AC3E}">
        <p14:creationId xmlns:p14="http://schemas.microsoft.com/office/powerpoint/2010/main" val="16260738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34D007A9-7FF6-48A2-B576-F489617E3893}"/>
              </a:ext>
            </a:extLst>
          </p:cNvPr>
          <p:cNvSpPr>
            <a:spLocks noGrp="1"/>
          </p:cNvSpPr>
          <p:nvPr>
            <p:ph type="dt" sz="half" idx="10"/>
          </p:nvPr>
        </p:nvSpPr>
        <p:spPr/>
        <p:txBody>
          <a:bodyPr/>
          <a:lstStyle/>
          <a:p>
            <a:fld id="{A7CF293B-B912-4626-A7A5-AF31831D2EBB}" type="datetime1">
              <a:rPr lang="de-DE" smtClean="0"/>
              <a:t>22.04.2020</a:t>
            </a:fld>
            <a:endParaRPr lang="de-DE"/>
          </a:p>
        </p:txBody>
      </p:sp>
      <p:sp>
        <p:nvSpPr>
          <p:cNvPr id="3" name="Foliennummernplatzhalter 2">
            <a:extLst>
              <a:ext uri="{FF2B5EF4-FFF2-40B4-BE49-F238E27FC236}">
                <a16:creationId xmlns:a16="http://schemas.microsoft.com/office/drawing/2014/main" id="{0AC72428-78DC-4CCD-B692-3681EB51954F}"/>
              </a:ext>
            </a:extLst>
          </p:cNvPr>
          <p:cNvSpPr>
            <a:spLocks noGrp="1"/>
          </p:cNvSpPr>
          <p:nvPr>
            <p:ph type="sldNum" sz="quarter" idx="12"/>
          </p:nvPr>
        </p:nvSpPr>
        <p:spPr/>
        <p:txBody>
          <a:bodyPr/>
          <a:lstStyle/>
          <a:p>
            <a:fld id="{6FFDED2C-4CB2-4774-93DF-44377E78C712}" type="slidenum">
              <a:rPr lang="de-DE" smtClean="0"/>
              <a:t>9</a:t>
            </a:fld>
            <a:endParaRPr lang="de-DE"/>
          </a:p>
        </p:txBody>
      </p:sp>
      <p:sp>
        <p:nvSpPr>
          <p:cNvPr id="4" name="Rechteck 3">
            <a:extLst>
              <a:ext uri="{FF2B5EF4-FFF2-40B4-BE49-F238E27FC236}">
                <a16:creationId xmlns:a16="http://schemas.microsoft.com/office/drawing/2014/main" id="{A5A1DD53-08D5-41E4-BCDB-4689250638D8}"/>
              </a:ext>
            </a:extLst>
          </p:cNvPr>
          <p:cNvSpPr/>
          <p:nvPr/>
        </p:nvSpPr>
        <p:spPr>
          <a:xfrm>
            <a:off x="648586" y="1167947"/>
            <a:ext cx="10930270" cy="4401205"/>
          </a:xfrm>
          <a:prstGeom prst="rect">
            <a:avLst/>
          </a:prstGeom>
        </p:spPr>
        <p:txBody>
          <a:bodyPr wrap="square">
            <a:spAutoFit/>
          </a:bodyPr>
          <a:lstStyle/>
          <a:p>
            <a:r>
              <a:rPr lang="en-US" sz="2800" dirty="0"/>
              <a:t>The main advantages of Predictive Maintenance from the point of view of maintenance and production are a targeted production planning, a stable utilization of the machines and the avoidance of unscheduled machine failures – reasons which help to make more and more manufacturing companies use a predictive maintenance by means of real-time data to have. The manufacturers of machines and systems are also planning a massive expansion of their range of Predictive Maintenance solutions. The VDI therefore expects a dynamic market environment in the area of ​​maintenance 4.0 within the framework of industry 4.0.</a:t>
            </a:r>
          </a:p>
        </p:txBody>
      </p:sp>
    </p:spTree>
    <p:extLst>
      <p:ext uri="{BB962C8B-B14F-4D97-AF65-F5344CB8AC3E}">
        <p14:creationId xmlns:p14="http://schemas.microsoft.com/office/powerpoint/2010/main" val="1227592495"/>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a:themeElements>
    <a:clrScheme name="BINTEC">
      <a:dk1>
        <a:sysClr val="windowText" lastClr="000000"/>
      </a:dk1>
      <a:lt1>
        <a:srgbClr val="FFFFFF"/>
      </a:lt1>
      <a:dk2>
        <a:srgbClr val="44546A"/>
      </a:dk2>
      <a:lt2>
        <a:srgbClr val="3CAD3F"/>
      </a:lt2>
      <a:accent1>
        <a:srgbClr val="3CAD3F"/>
      </a:accent1>
      <a:accent2>
        <a:srgbClr val="ED7D31"/>
      </a:accent2>
      <a:accent3>
        <a:srgbClr val="3CAD3F"/>
      </a:accent3>
      <a:accent4>
        <a:srgbClr val="FFC000"/>
      </a:accent4>
      <a:accent5>
        <a:srgbClr val="5B9BD5"/>
      </a:accent5>
      <a:accent6>
        <a:srgbClr val="70AD47"/>
      </a:accent6>
      <a:hlink>
        <a:srgbClr val="3CAD3F"/>
      </a:hlink>
      <a:folHlink>
        <a:srgbClr val="3CAD3F"/>
      </a:folHlink>
    </a:clrScheme>
    <a:fontScheme name="Benutzerdefiniert 1">
      <a:majorFont>
        <a:latin typeface="Bahnschrift"/>
        <a:ea typeface=""/>
        <a:cs typeface=""/>
      </a:majorFont>
      <a:minorFont>
        <a:latin typeface="Bahnschrif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773</Words>
  <Application>Microsoft Office PowerPoint</Application>
  <PresentationFormat>Breitbild</PresentationFormat>
  <Paragraphs>123</Paragraphs>
  <Slides>9</Slides>
  <Notes>0</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9</vt:i4>
      </vt:variant>
    </vt:vector>
  </HeadingPairs>
  <TitlesOfParts>
    <vt:vector size="17" baseType="lpstr">
      <vt:lpstr>Arial</vt:lpstr>
      <vt:lpstr>Bahnschrift</vt:lpstr>
      <vt:lpstr>Bahnschrift Light</vt:lpstr>
      <vt:lpstr>Calibri</vt:lpstr>
      <vt:lpstr>Calibri Light</vt:lpstr>
      <vt:lpstr>Wingdings</vt:lpstr>
      <vt:lpstr>Office</vt:lpstr>
      <vt:lpstr>1_Office</vt:lpstr>
      <vt:lpstr>Condition Monitoring &amp; Maintenance 4.0 Gears • Turbines • Engines • Hydraulic systems • Rolling and plain bearings • Special applications </vt:lpstr>
      <vt:lpstr>The problem:  missing data &amp;  evaluations</vt:lpstr>
      <vt:lpstr>The Solution:</vt:lpstr>
      <vt:lpstr>The result:</vt:lpstr>
      <vt:lpstr>The human factor and the consequences for machines / production</vt:lpstr>
      <vt:lpstr>Strukturvorschlag</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Condition Monitoring &amp; Maintenance 4.0 Gears • Turbines • Engines • Hydraulic systems • Rolling and plain bearings • Special applications</dc:title>
  <dc:creator>peter mainka</dc:creator>
  <cp:lastModifiedBy>peter mainka</cp:lastModifiedBy>
  <cp:revision>11</cp:revision>
  <dcterms:created xsi:type="dcterms:W3CDTF">2020-04-22T15:49:33Z</dcterms:created>
  <dcterms:modified xsi:type="dcterms:W3CDTF">2020-04-23T18:15:55Z</dcterms:modified>
</cp:coreProperties>
</file>